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1"/>
  </p:notesMasterIdLst>
  <p:handoutMasterIdLst>
    <p:handoutMasterId r:id="rId22"/>
  </p:handoutMasterIdLst>
  <p:sldIdLst>
    <p:sldId id="270" r:id="rId5"/>
    <p:sldId id="275" r:id="rId6"/>
    <p:sldId id="334" r:id="rId7"/>
    <p:sldId id="333" r:id="rId8"/>
    <p:sldId id="335" r:id="rId9"/>
    <p:sldId id="336" r:id="rId10"/>
    <p:sldId id="337" r:id="rId11"/>
    <p:sldId id="338" r:id="rId12"/>
    <p:sldId id="344" r:id="rId13"/>
    <p:sldId id="339" r:id="rId14"/>
    <p:sldId id="340" r:id="rId15"/>
    <p:sldId id="341" r:id="rId16"/>
    <p:sldId id="342" r:id="rId17"/>
    <p:sldId id="343" r:id="rId18"/>
    <p:sldId id="345" r:id="rId19"/>
    <p:sldId id="261" r:id="rId20"/>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46B5413E-395C-4FE5-9EDA-0360AFD078E7}">
          <p14:sldIdLst>
            <p14:sldId id="270"/>
            <p14:sldId id="275"/>
            <p14:sldId id="334"/>
            <p14:sldId id="333"/>
            <p14:sldId id="335"/>
            <p14:sldId id="336"/>
            <p14:sldId id="337"/>
            <p14:sldId id="338"/>
            <p14:sldId id="344"/>
            <p14:sldId id="339"/>
            <p14:sldId id="340"/>
            <p14:sldId id="341"/>
            <p14:sldId id="342"/>
            <p14:sldId id="343"/>
            <p14:sldId id="345"/>
            <p14:sldId id="261"/>
          </p14:sldIdLst>
        </p14:section>
      </p14:sectionLst>
    </p:ext>
    <p:ext uri="{EFAFB233-063F-42B5-8137-9DF3F51BA10A}">
      <p15:sldGuideLst xmlns:p15="http://schemas.microsoft.com/office/powerpoint/2012/main">
        <p15:guide id="1" orient="horz" pos="6040" userDrawn="1">
          <p15:clr>
            <a:srgbClr val="A4A3A4"/>
          </p15:clr>
        </p15:guide>
        <p15:guide id="2" pos="804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100"/>
    <a:srgbClr val="FEFEFE"/>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ACEE15-E03C-4811-874F-36C85C8ED162}" v="7" dt="2020-11-30T20:31:46.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1" autoAdjust="0"/>
    <p:restoredTop sz="96327"/>
  </p:normalViewPr>
  <p:slideViewPr>
    <p:cSldViewPr snapToGrid="0" snapToObjects="1" showGuides="1">
      <p:cViewPr varScale="1">
        <p:scale>
          <a:sx n="82" d="100"/>
          <a:sy n="82" d="100"/>
        </p:scale>
        <p:origin x="1692" y="72"/>
      </p:cViewPr>
      <p:guideLst>
        <p:guide orient="horz" pos="6040"/>
        <p:guide pos="804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69" d="100"/>
          <a:sy n="169" d="100"/>
        </p:scale>
        <p:origin x="33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ette Olde Riekerink" userId="b951aa07-fab7-4266-a769-f3cf1b249a01" providerId="ADAL" clId="{F1ACEE15-E03C-4811-874F-36C85C8ED162}"/>
    <pc:docChg chg="undo custSel mod addSld delSld modSld sldOrd modSection">
      <pc:chgData name="Colette Olde Riekerink" userId="b951aa07-fab7-4266-a769-f3cf1b249a01" providerId="ADAL" clId="{F1ACEE15-E03C-4811-874F-36C85C8ED162}" dt="2020-11-30T21:05:07.905" v="772" actId="478"/>
      <pc:docMkLst>
        <pc:docMk/>
      </pc:docMkLst>
      <pc:sldChg chg="delSp modSp add del mod">
        <pc:chgData name="Colette Olde Riekerink" userId="b951aa07-fab7-4266-a769-f3cf1b249a01" providerId="ADAL" clId="{F1ACEE15-E03C-4811-874F-36C85C8ED162}" dt="2020-11-30T20:49:26.179" v="770" actId="20577"/>
        <pc:sldMkLst>
          <pc:docMk/>
          <pc:sldMk cId="2250705196" sldId="261"/>
        </pc:sldMkLst>
        <pc:spChg chg="mod">
          <ac:chgData name="Colette Olde Riekerink" userId="b951aa07-fab7-4266-a769-f3cf1b249a01" providerId="ADAL" clId="{F1ACEE15-E03C-4811-874F-36C85C8ED162}" dt="2020-11-30T20:43:28.613" v="694" actId="20577"/>
          <ac:spMkLst>
            <pc:docMk/>
            <pc:sldMk cId="2250705196" sldId="261"/>
            <ac:spMk id="4" creationId="{958A025C-FE73-6F43-9406-8B15A419FB76}"/>
          </ac:spMkLst>
        </pc:spChg>
        <pc:spChg chg="del mod">
          <ac:chgData name="Colette Olde Riekerink" userId="b951aa07-fab7-4266-a769-f3cf1b249a01" providerId="ADAL" clId="{F1ACEE15-E03C-4811-874F-36C85C8ED162}" dt="2020-11-30T20:40:02.455" v="591" actId="478"/>
          <ac:spMkLst>
            <pc:docMk/>
            <pc:sldMk cId="2250705196" sldId="261"/>
            <ac:spMk id="6" creationId="{F37487C8-7EDC-C14A-9B9E-C3D7A8458860}"/>
          </ac:spMkLst>
        </pc:spChg>
        <pc:spChg chg="del">
          <ac:chgData name="Colette Olde Riekerink" userId="b951aa07-fab7-4266-a769-f3cf1b249a01" providerId="ADAL" clId="{F1ACEE15-E03C-4811-874F-36C85C8ED162}" dt="2020-11-30T20:32:19.905" v="360" actId="478"/>
          <ac:spMkLst>
            <pc:docMk/>
            <pc:sldMk cId="2250705196" sldId="261"/>
            <ac:spMk id="8" creationId="{B36706FF-5306-F24C-8C7C-CE01BCC46FB3}"/>
          </ac:spMkLst>
        </pc:spChg>
        <pc:spChg chg="mod">
          <ac:chgData name="Colette Olde Riekerink" userId="b951aa07-fab7-4266-a769-f3cf1b249a01" providerId="ADAL" clId="{F1ACEE15-E03C-4811-874F-36C85C8ED162}" dt="2020-11-30T20:49:26.179" v="770" actId="20577"/>
          <ac:spMkLst>
            <pc:docMk/>
            <pc:sldMk cId="2250705196" sldId="261"/>
            <ac:spMk id="11" creationId="{B20E05E5-F510-914F-8107-AB4F8EE46488}"/>
          </ac:spMkLst>
        </pc:spChg>
        <pc:picChg chg="mod">
          <ac:chgData name="Colette Olde Riekerink" userId="b951aa07-fab7-4266-a769-f3cf1b249a01" providerId="ADAL" clId="{F1ACEE15-E03C-4811-874F-36C85C8ED162}" dt="2020-11-30T20:30:00.534" v="230" actId="1076"/>
          <ac:picMkLst>
            <pc:docMk/>
            <pc:sldMk cId="2250705196" sldId="261"/>
            <ac:picMk id="9" creationId="{23D7B9E6-8FB7-3248-94D0-807E7E0B25B5}"/>
          </ac:picMkLst>
        </pc:picChg>
        <pc:cxnChg chg="mod">
          <ac:chgData name="Colette Olde Riekerink" userId="b951aa07-fab7-4266-a769-f3cf1b249a01" providerId="ADAL" clId="{F1ACEE15-E03C-4811-874F-36C85C8ED162}" dt="2020-11-30T20:32:52.158" v="394" actId="1076"/>
          <ac:cxnSpMkLst>
            <pc:docMk/>
            <pc:sldMk cId="2250705196" sldId="261"/>
            <ac:cxnSpMk id="10" creationId="{5EA0738C-6282-1C49-B11F-960EC963D22B}"/>
          </ac:cxnSpMkLst>
        </pc:cxnChg>
      </pc:sldChg>
      <pc:sldChg chg="delSp modSp mod ord">
        <pc:chgData name="Colette Olde Riekerink" userId="b951aa07-fab7-4266-a769-f3cf1b249a01" providerId="ADAL" clId="{F1ACEE15-E03C-4811-874F-36C85C8ED162}" dt="2020-11-30T21:05:07.905" v="772" actId="478"/>
        <pc:sldMkLst>
          <pc:docMk/>
          <pc:sldMk cId="3232220084" sldId="270"/>
        </pc:sldMkLst>
        <pc:spChg chg="del">
          <ac:chgData name="Colette Olde Riekerink" userId="b951aa07-fab7-4266-a769-f3cf1b249a01" providerId="ADAL" clId="{F1ACEE15-E03C-4811-874F-36C85C8ED162}" dt="2020-11-30T21:05:07.905" v="772" actId="478"/>
          <ac:spMkLst>
            <pc:docMk/>
            <pc:sldMk cId="3232220084" sldId="270"/>
            <ac:spMk id="6" creationId="{29E034FF-F1CE-CA4A-9E1B-DA00A6AECECA}"/>
          </ac:spMkLst>
        </pc:spChg>
        <pc:spChg chg="mod">
          <ac:chgData name="Colette Olde Riekerink" userId="b951aa07-fab7-4266-a769-f3cf1b249a01" providerId="ADAL" clId="{F1ACEE15-E03C-4811-874F-36C85C8ED162}" dt="2020-11-30T21:05:04.312" v="771" actId="113"/>
          <ac:spMkLst>
            <pc:docMk/>
            <pc:sldMk cId="3232220084" sldId="270"/>
            <ac:spMk id="11" creationId="{A467B57E-B033-1D4B-B847-17206C2F5E24}"/>
          </ac:spMkLst>
        </pc:spChg>
        <pc:picChg chg="mod">
          <ac:chgData name="Colette Olde Riekerink" userId="b951aa07-fab7-4266-a769-f3cf1b249a01" providerId="ADAL" clId="{F1ACEE15-E03C-4811-874F-36C85C8ED162}" dt="2020-11-30T20:43:10.828" v="690" actId="1076"/>
          <ac:picMkLst>
            <pc:docMk/>
            <pc:sldMk cId="3232220084" sldId="270"/>
            <ac:picMk id="7" creationId="{B3F64156-A659-4841-B8EB-59B1A0280CC2}"/>
          </ac:picMkLst>
        </pc:picChg>
      </pc:sldChg>
      <pc:sldChg chg="addSp delSp modSp add del mod">
        <pc:chgData name="Colette Olde Riekerink" userId="b951aa07-fab7-4266-a769-f3cf1b249a01" providerId="ADAL" clId="{F1ACEE15-E03C-4811-874F-36C85C8ED162}" dt="2020-11-30T20:31:06.438" v="240" actId="47"/>
        <pc:sldMkLst>
          <pc:docMk/>
          <pc:sldMk cId="667210123" sldId="273"/>
        </pc:sldMkLst>
        <pc:picChg chg="del">
          <ac:chgData name="Colette Olde Riekerink" userId="b951aa07-fab7-4266-a769-f3cf1b249a01" providerId="ADAL" clId="{F1ACEE15-E03C-4811-874F-36C85C8ED162}" dt="2020-11-30T20:30:22.509" v="233" actId="478"/>
          <ac:picMkLst>
            <pc:docMk/>
            <pc:sldMk cId="667210123" sldId="273"/>
            <ac:picMk id="9" creationId="{7F815CF3-5297-9C4A-B44C-C504BAC13641}"/>
          </ac:picMkLst>
        </pc:picChg>
        <pc:picChg chg="add mod">
          <ac:chgData name="Colette Olde Riekerink" userId="b951aa07-fab7-4266-a769-f3cf1b249a01" providerId="ADAL" clId="{F1ACEE15-E03C-4811-874F-36C85C8ED162}" dt="2020-11-30T20:30:26.198" v="234" actId="1076"/>
          <ac:picMkLst>
            <pc:docMk/>
            <pc:sldMk cId="667210123" sldId="273"/>
            <ac:picMk id="10" creationId="{8D80E76C-3F18-4280-A7ED-CB0A931CF071}"/>
          </ac:picMkLst>
        </pc:picChg>
      </pc:sldChg>
      <pc:sldChg chg="delSp modSp mod">
        <pc:chgData name="Colette Olde Riekerink" userId="b951aa07-fab7-4266-a769-f3cf1b249a01" providerId="ADAL" clId="{F1ACEE15-E03C-4811-874F-36C85C8ED162}" dt="2020-11-30T20:44:59.437" v="705" actId="113"/>
        <pc:sldMkLst>
          <pc:docMk/>
          <pc:sldMk cId="814579622" sldId="275"/>
        </pc:sldMkLst>
        <pc:spChg chg="mod">
          <ac:chgData name="Colette Olde Riekerink" userId="b951aa07-fab7-4266-a769-f3cf1b249a01" providerId="ADAL" clId="{F1ACEE15-E03C-4811-874F-36C85C8ED162}" dt="2020-11-30T20:44:59.437" v="705" actId="113"/>
          <ac:spMkLst>
            <pc:docMk/>
            <pc:sldMk cId="814579622" sldId="275"/>
            <ac:spMk id="2" creationId="{997205AC-DAC8-1544-9079-203105BD29DA}"/>
          </ac:spMkLst>
        </pc:spChg>
        <pc:spChg chg="mod">
          <ac:chgData name="Colette Olde Riekerink" userId="b951aa07-fab7-4266-a769-f3cf1b249a01" providerId="ADAL" clId="{F1ACEE15-E03C-4811-874F-36C85C8ED162}" dt="2020-11-30T20:33:46.278" v="404" actId="403"/>
          <ac:spMkLst>
            <pc:docMk/>
            <pc:sldMk cId="814579622" sldId="275"/>
            <ac:spMk id="3" creationId="{4AC460D3-E88F-EE40-9840-150D2B9CDDCA}"/>
          </ac:spMkLst>
        </pc:spChg>
        <pc:spChg chg="del mod">
          <ac:chgData name="Colette Olde Riekerink" userId="b951aa07-fab7-4266-a769-f3cf1b249a01" providerId="ADAL" clId="{F1ACEE15-E03C-4811-874F-36C85C8ED162}" dt="2020-11-30T20:41:52.143" v="631" actId="478"/>
          <ac:spMkLst>
            <pc:docMk/>
            <pc:sldMk cId="814579622" sldId="275"/>
            <ac:spMk id="4" creationId="{359B3275-2C9E-7D4E-A5CE-BD9911A82F90}"/>
          </ac:spMkLst>
        </pc:spChg>
        <pc:spChg chg="del">
          <ac:chgData name="Colette Olde Riekerink" userId="b951aa07-fab7-4266-a769-f3cf1b249a01" providerId="ADAL" clId="{F1ACEE15-E03C-4811-874F-36C85C8ED162}" dt="2020-11-30T20:16:30.282" v="81" actId="478"/>
          <ac:spMkLst>
            <pc:docMk/>
            <pc:sldMk cId="814579622" sldId="275"/>
            <ac:spMk id="5" creationId="{28F985F6-6B9D-584E-AED2-BDC875469934}"/>
          </ac:spMkLst>
        </pc:spChg>
        <pc:spChg chg="del">
          <ac:chgData name="Colette Olde Riekerink" userId="b951aa07-fab7-4266-a769-f3cf1b249a01" providerId="ADAL" clId="{F1ACEE15-E03C-4811-874F-36C85C8ED162}" dt="2020-11-30T20:41:55.658" v="632" actId="478"/>
          <ac:spMkLst>
            <pc:docMk/>
            <pc:sldMk cId="814579622" sldId="275"/>
            <ac:spMk id="6" creationId="{53A77FE6-F220-A54E-83F2-CF2056796D54}"/>
          </ac:spMkLst>
        </pc:spChg>
      </pc:sldChg>
      <pc:sldChg chg="del">
        <pc:chgData name="Colette Olde Riekerink" userId="b951aa07-fab7-4266-a769-f3cf1b249a01" providerId="ADAL" clId="{F1ACEE15-E03C-4811-874F-36C85C8ED162}" dt="2020-11-30T20:29:12.019" v="221" actId="47"/>
        <pc:sldMkLst>
          <pc:docMk/>
          <pc:sldMk cId="4199560895" sldId="276"/>
        </pc:sldMkLst>
      </pc:sldChg>
      <pc:sldChg chg="del">
        <pc:chgData name="Colette Olde Riekerink" userId="b951aa07-fab7-4266-a769-f3cf1b249a01" providerId="ADAL" clId="{F1ACEE15-E03C-4811-874F-36C85C8ED162}" dt="2020-11-30T20:29:12.640" v="222" actId="47"/>
        <pc:sldMkLst>
          <pc:docMk/>
          <pc:sldMk cId="750688750" sldId="277"/>
        </pc:sldMkLst>
      </pc:sldChg>
      <pc:sldChg chg="del">
        <pc:chgData name="Colette Olde Riekerink" userId="b951aa07-fab7-4266-a769-f3cf1b249a01" providerId="ADAL" clId="{F1ACEE15-E03C-4811-874F-36C85C8ED162}" dt="2020-11-30T20:29:13.964" v="223" actId="47"/>
        <pc:sldMkLst>
          <pc:docMk/>
          <pc:sldMk cId="2543206736" sldId="279"/>
        </pc:sldMkLst>
      </pc:sldChg>
      <pc:sldChg chg="del">
        <pc:chgData name="Colette Olde Riekerink" userId="b951aa07-fab7-4266-a769-f3cf1b249a01" providerId="ADAL" clId="{F1ACEE15-E03C-4811-874F-36C85C8ED162}" dt="2020-11-30T20:29:17.231" v="224" actId="47"/>
        <pc:sldMkLst>
          <pc:docMk/>
          <pc:sldMk cId="51330701" sldId="280"/>
        </pc:sldMkLst>
      </pc:sldChg>
      <pc:sldChg chg="del">
        <pc:chgData name="Colette Olde Riekerink" userId="b951aa07-fab7-4266-a769-f3cf1b249a01" providerId="ADAL" clId="{F1ACEE15-E03C-4811-874F-36C85C8ED162}" dt="2020-11-30T20:14:59.434" v="2" actId="47"/>
        <pc:sldMkLst>
          <pc:docMk/>
          <pc:sldMk cId="320141288" sldId="282"/>
        </pc:sldMkLst>
      </pc:sldChg>
      <pc:sldChg chg="del">
        <pc:chgData name="Colette Olde Riekerink" userId="b951aa07-fab7-4266-a769-f3cf1b249a01" providerId="ADAL" clId="{F1ACEE15-E03C-4811-874F-36C85C8ED162}" dt="2020-11-30T20:29:18.132" v="225" actId="47"/>
        <pc:sldMkLst>
          <pc:docMk/>
          <pc:sldMk cId="1638366690" sldId="288"/>
        </pc:sldMkLst>
      </pc:sldChg>
      <pc:sldChg chg="del">
        <pc:chgData name="Colette Olde Riekerink" userId="b951aa07-fab7-4266-a769-f3cf1b249a01" providerId="ADAL" clId="{F1ACEE15-E03C-4811-874F-36C85C8ED162}" dt="2020-11-30T20:29:11.003" v="219" actId="47"/>
        <pc:sldMkLst>
          <pc:docMk/>
          <pc:sldMk cId="1823307979" sldId="296"/>
        </pc:sldMkLst>
      </pc:sldChg>
      <pc:sldChg chg="del">
        <pc:chgData name="Colette Olde Riekerink" userId="b951aa07-fab7-4266-a769-f3cf1b249a01" providerId="ADAL" clId="{F1ACEE15-E03C-4811-874F-36C85C8ED162}" dt="2020-11-30T20:29:11.558" v="220" actId="47"/>
        <pc:sldMkLst>
          <pc:docMk/>
          <pc:sldMk cId="410747655" sldId="297"/>
        </pc:sldMkLst>
      </pc:sldChg>
      <pc:sldChg chg="add del">
        <pc:chgData name="Colette Olde Riekerink" userId="b951aa07-fab7-4266-a769-f3cf1b249a01" providerId="ADAL" clId="{F1ACEE15-E03C-4811-874F-36C85C8ED162}" dt="2020-11-30T20:31:04.753" v="239" actId="47"/>
        <pc:sldMkLst>
          <pc:docMk/>
          <pc:sldMk cId="3056745618" sldId="298"/>
        </pc:sldMkLst>
      </pc:sldChg>
      <pc:sldChg chg="delSp modSp mod">
        <pc:chgData name="Colette Olde Riekerink" userId="b951aa07-fab7-4266-a769-f3cf1b249a01" providerId="ADAL" clId="{F1ACEE15-E03C-4811-874F-36C85C8ED162}" dt="2020-11-30T20:45:08.726" v="706" actId="207"/>
        <pc:sldMkLst>
          <pc:docMk/>
          <pc:sldMk cId="1941736069" sldId="333"/>
        </pc:sldMkLst>
        <pc:spChg chg="mod">
          <ac:chgData name="Colette Olde Riekerink" userId="b951aa07-fab7-4266-a769-f3cf1b249a01" providerId="ADAL" clId="{F1ACEE15-E03C-4811-874F-36C85C8ED162}" dt="2020-11-30T20:45:08.726" v="706" actId="207"/>
          <ac:spMkLst>
            <pc:docMk/>
            <pc:sldMk cId="1941736069" sldId="333"/>
            <ac:spMk id="2" creationId="{997205AC-DAC8-1544-9079-203105BD29DA}"/>
          </ac:spMkLst>
        </pc:spChg>
        <pc:spChg chg="mod">
          <ac:chgData name="Colette Olde Riekerink" userId="b951aa07-fab7-4266-a769-f3cf1b249a01" providerId="ADAL" clId="{F1ACEE15-E03C-4811-874F-36C85C8ED162}" dt="2020-11-30T20:34:34.081" v="413" actId="20577"/>
          <ac:spMkLst>
            <pc:docMk/>
            <pc:sldMk cId="1941736069" sldId="333"/>
            <ac:spMk id="3" creationId="{4AC460D3-E88F-EE40-9840-150D2B9CDDCA}"/>
          </ac:spMkLst>
        </pc:spChg>
        <pc:spChg chg="del">
          <ac:chgData name="Colette Olde Riekerink" userId="b951aa07-fab7-4266-a769-f3cf1b249a01" providerId="ADAL" clId="{F1ACEE15-E03C-4811-874F-36C85C8ED162}" dt="2020-11-30T20:16:15.228" v="79" actId="478"/>
          <ac:spMkLst>
            <pc:docMk/>
            <pc:sldMk cId="1941736069" sldId="333"/>
            <ac:spMk id="4" creationId="{359B3275-2C9E-7D4E-A5CE-BD9911A82F90}"/>
          </ac:spMkLst>
        </pc:spChg>
        <pc:spChg chg="del">
          <ac:chgData name="Colette Olde Riekerink" userId="b951aa07-fab7-4266-a769-f3cf1b249a01" providerId="ADAL" clId="{F1ACEE15-E03C-4811-874F-36C85C8ED162}" dt="2020-11-30T20:16:17.345" v="80" actId="478"/>
          <ac:spMkLst>
            <pc:docMk/>
            <pc:sldMk cId="1941736069" sldId="333"/>
            <ac:spMk id="5" creationId="{28F985F6-6B9D-584E-AED2-BDC875469934}"/>
          </ac:spMkLst>
        </pc:spChg>
        <pc:spChg chg="del">
          <ac:chgData name="Colette Olde Riekerink" userId="b951aa07-fab7-4266-a769-f3cf1b249a01" providerId="ADAL" clId="{F1ACEE15-E03C-4811-874F-36C85C8ED162}" dt="2020-11-30T20:41:44.021" v="630" actId="478"/>
          <ac:spMkLst>
            <pc:docMk/>
            <pc:sldMk cId="1941736069" sldId="333"/>
            <ac:spMk id="6" creationId="{53A77FE6-F220-A54E-83F2-CF2056796D54}"/>
          </ac:spMkLst>
        </pc:spChg>
      </pc:sldChg>
      <pc:sldChg chg="delSp modSp mod">
        <pc:chgData name="Colette Olde Riekerink" userId="b951aa07-fab7-4266-a769-f3cf1b249a01" providerId="ADAL" clId="{F1ACEE15-E03C-4811-874F-36C85C8ED162}" dt="2020-11-30T20:44:40.838" v="698" actId="207"/>
        <pc:sldMkLst>
          <pc:docMk/>
          <pc:sldMk cId="3212524525" sldId="334"/>
        </pc:sldMkLst>
        <pc:spChg chg="mod">
          <ac:chgData name="Colette Olde Riekerink" userId="b951aa07-fab7-4266-a769-f3cf1b249a01" providerId="ADAL" clId="{F1ACEE15-E03C-4811-874F-36C85C8ED162}" dt="2020-11-30T20:44:40.838" v="698" actId="207"/>
          <ac:spMkLst>
            <pc:docMk/>
            <pc:sldMk cId="3212524525" sldId="334"/>
            <ac:spMk id="2" creationId="{997205AC-DAC8-1544-9079-203105BD29DA}"/>
          </ac:spMkLst>
        </pc:spChg>
        <pc:spChg chg="mod ord">
          <ac:chgData name="Colette Olde Riekerink" userId="b951aa07-fab7-4266-a769-f3cf1b249a01" providerId="ADAL" clId="{F1ACEE15-E03C-4811-874F-36C85C8ED162}" dt="2020-11-30T20:34:00.899" v="406" actId="403"/>
          <ac:spMkLst>
            <pc:docMk/>
            <pc:sldMk cId="3212524525" sldId="334"/>
            <ac:spMk id="3" creationId="{4AC460D3-E88F-EE40-9840-150D2B9CDDCA}"/>
          </ac:spMkLst>
        </pc:spChg>
        <pc:spChg chg="mod ord">
          <ac:chgData name="Colette Olde Riekerink" userId="b951aa07-fab7-4266-a769-f3cf1b249a01" providerId="ADAL" clId="{F1ACEE15-E03C-4811-874F-36C85C8ED162}" dt="2020-11-30T20:22:39.212" v="126" actId="26606"/>
          <ac:spMkLst>
            <pc:docMk/>
            <pc:sldMk cId="3212524525" sldId="334"/>
            <ac:spMk id="4" creationId="{359B3275-2C9E-7D4E-A5CE-BD9911A82F90}"/>
          </ac:spMkLst>
        </pc:spChg>
        <pc:spChg chg="mod">
          <ac:chgData name="Colette Olde Riekerink" userId="b951aa07-fab7-4266-a769-f3cf1b249a01" providerId="ADAL" clId="{F1ACEE15-E03C-4811-874F-36C85C8ED162}" dt="2020-11-30T20:22:39.212" v="126" actId="26606"/>
          <ac:spMkLst>
            <pc:docMk/>
            <pc:sldMk cId="3212524525" sldId="334"/>
            <ac:spMk id="6" creationId="{53A77FE6-F220-A54E-83F2-CF2056796D54}"/>
          </ac:spMkLst>
        </pc:spChg>
        <pc:picChg chg="mod ord">
          <ac:chgData name="Colette Olde Riekerink" userId="b951aa07-fab7-4266-a769-f3cf1b249a01" providerId="ADAL" clId="{F1ACEE15-E03C-4811-874F-36C85C8ED162}" dt="2020-11-30T20:23:07.653" v="132" actId="166"/>
          <ac:picMkLst>
            <pc:docMk/>
            <pc:sldMk cId="3212524525" sldId="334"/>
            <ac:picMk id="9" creationId="{4D4ACB06-A031-4108-A13F-504AC60B5471}"/>
          </ac:picMkLst>
        </pc:picChg>
        <pc:cxnChg chg="del">
          <ac:chgData name="Colette Olde Riekerink" userId="b951aa07-fab7-4266-a769-f3cf1b249a01" providerId="ADAL" clId="{F1ACEE15-E03C-4811-874F-36C85C8ED162}" dt="2020-11-30T20:22:39.212" v="126" actId="26606"/>
          <ac:cxnSpMkLst>
            <pc:docMk/>
            <pc:sldMk cId="3212524525" sldId="334"/>
            <ac:cxnSpMk id="38" creationId="{A7F400EE-A8A5-48AF-B4D6-291B52C6F0B0}"/>
          </ac:cxnSpMkLst>
        </pc:cxnChg>
      </pc:sldChg>
      <pc:sldChg chg="addSp delSp modSp mod">
        <pc:chgData name="Colette Olde Riekerink" userId="b951aa07-fab7-4266-a769-f3cf1b249a01" providerId="ADAL" clId="{F1ACEE15-E03C-4811-874F-36C85C8ED162}" dt="2020-11-30T20:45:13.467" v="707" actId="207"/>
        <pc:sldMkLst>
          <pc:docMk/>
          <pc:sldMk cId="2857320136" sldId="335"/>
        </pc:sldMkLst>
        <pc:spChg chg="mod">
          <ac:chgData name="Colette Olde Riekerink" userId="b951aa07-fab7-4266-a769-f3cf1b249a01" providerId="ADAL" clId="{F1ACEE15-E03C-4811-874F-36C85C8ED162}" dt="2020-11-30T20:45:13.467" v="707" actId="207"/>
          <ac:spMkLst>
            <pc:docMk/>
            <pc:sldMk cId="2857320136" sldId="335"/>
            <ac:spMk id="2" creationId="{997205AC-DAC8-1544-9079-203105BD29DA}"/>
          </ac:spMkLst>
        </pc:spChg>
        <pc:spChg chg="mod">
          <ac:chgData name="Colette Olde Riekerink" userId="b951aa07-fab7-4266-a769-f3cf1b249a01" providerId="ADAL" clId="{F1ACEE15-E03C-4811-874F-36C85C8ED162}" dt="2020-11-30T20:34:27.015" v="412" actId="403"/>
          <ac:spMkLst>
            <pc:docMk/>
            <pc:sldMk cId="2857320136" sldId="335"/>
            <ac:spMk id="3" creationId="{4AC460D3-E88F-EE40-9840-150D2B9CDDCA}"/>
          </ac:spMkLst>
        </pc:spChg>
        <pc:spChg chg="del">
          <ac:chgData name="Colette Olde Riekerink" userId="b951aa07-fab7-4266-a769-f3cf1b249a01" providerId="ADAL" clId="{F1ACEE15-E03C-4811-874F-36C85C8ED162}" dt="2020-11-30T20:41:36.967" v="628" actId="478"/>
          <ac:spMkLst>
            <pc:docMk/>
            <pc:sldMk cId="2857320136" sldId="335"/>
            <ac:spMk id="5" creationId="{28F985F6-6B9D-584E-AED2-BDC875469934}"/>
          </ac:spMkLst>
        </pc:spChg>
        <pc:spChg chg="del">
          <ac:chgData name="Colette Olde Riekerink" userId="b951aa07-fab7-4266-a769-f3cf1b249a01" providerId="ADAL" clId="{F1ACEE15-E03C-4811-874F-36C85C8ED162}" dt="2020-11-30T20:41:39.685" v="629" actId="478"/>
          <ac:spMkLst>
            <pc:docMk/>
            <pc:sldMk cId="2857320136" sldId="335"/>
            <ac:spMk id="6" creationId="{53A77FE6-F220-A54E-83F2-CF2056796D54}"/>
          </ac:spMkLst>
        </pc:spChg>
        <pc:picChg chg="add mod ord">
          <ac:chgData name="Colette Olde Riekerink" userId="b951aa07-fab7-4266-a769-f3cf1b249a01" providerId="ADAL" clId="{F1ACEE15-E03C-4811-874F-36C85C8ED162}" dt="2020-11-30T20:17:41.446" v="85" actId="26606"/>
          <ac:picMkLst>
            <pc:docMk/>
            <pc:sldMk cId="2857320136" sldId="335"/>
            <ac:picMk id="9" creationId="{91C7557A-44C0-4AB4-8A1D-F528C27F671C}"/>
          </ac:picMkLst>
        </pc:picChg>
        <pc:cxnChg chg="del">
          <ac:chgData name="Colette Olde Riekerink" userId="b951aa07-fab7-4266-a769-f3cf1b249a01" providerId="ADAL" clId="{F1ACEE15-E03C-4811-874F-36C85C8ED162}" dt="2020-11-30T20:17:41.446" v="85" actId="26606"/>
          <ac:cxnSpMkLst>
            <pc:docMk/>
            <pc:sldMk cId="2857320136" sldId="335"/>
            <ac:cxnSpMk id="13" creationId="{A7F400EE-A8A5-48AF-B4D6-291B52C6F0B0}"/>
          </ac:cxnSpMkLst>
        </pc:cxnChg>
        <pc:cxnChg chg="add">
          <ac:chgData name="Colette Olde Riekerink" userId="b951aa07-fab7-4266-a769-f3cf1b249a01" providerId="ADAL" clId="{F1ACEE15-E03C-4811-874F-36C85C8ED162}" dt="2020-11-30T20:17:41.446" v="85" actId="26606"/>
          <ac:cxnSpMkLst>
            <pc:docMk/>
            <pc:sldMk cId="2857320136" sldId="335"/>
            <ac:cxnSpMk id="18" creationId="{A7F400EE-A8A5-48AF-B4D6-291B52C6F0B0}"/>
          </ac:cxnSpMkLst>
        </pc:cxnChg>
      </pc:sldChg>
      <pc:sldChg chg="delSp modSp mod">
        <pc:chgData name="Colette Olde Riekerink" userId="b951aa07-fab7-4266-a769-f3cf1b249a01" providerId="ADAL" clId="{F1ACEE15-E03C-4811-874F-36C85C8ED162}" dt="2020-11-30T20:45:21.166" v="710" actId="207"/>
        <pc:sldMkLst>
          <pc:docMk/>
          <pc:sldMk cId="1222663529" sldId="336"/>
        </pc:sldMkLst>
        <pc:spChg chg="mod">
          <ac:chgData name="Colette Olde Riekerink" userId="b951aa07-fab7-4266-a769-f3cf1b249a01" providerId="ADAL" clId="{F1ACEE15-E03C-4811-874F-36C85C8ED162}" dt="2020-11-30T20:45:21.166" v="710" actId="207"/>
          <ac:spMkLst>
            <pc:docMk/>
            <pc:sldMk cId="1222663529" sldId="336"/>
            <ac:spMk id="2" creationId="{997205AC-DAC8-1544-9079-203105BD29DA}"/>
          </ac:spMkLst>
        </pc:spChg>
        <pc:spChg chg="mod">
          <ac:chgData name="Colette Olde Riekerink" userId="b951aa07-fab7-4266-a769-f3cf1b249a01" providerId="ADAL" clId="{F1ACEE15-E03C-4811-874F-36C85C8ED162}" dt="2020-11-30T20:35:14.624" v="429" actId="403"/>
          <ac:spMkLst>
            <pc:docMk/>
            <pc:sldMk cId="1222663529" sldId="336"/>
            <ac:spMk id="3" creationId="{4AC460D3-E88F-EE40-9840-150D2B9CDDCA}"/>
          </ac:spMkLst>
        </pc:spChg>
        <pc:spChg chg="del">
          <ac:chgData name="Colette Olde Riekerink" userId="b951aa07-fab7-4266-a769-f3cf1b249a01" providerId="ADAL" clId="{F1ACEE15-E03C-4811-874F-36C85C8ED162}" dt="2020-11-30T20:41:27.551" v="626" actId="478"/>
          <ac:spMkLst>
            <pc:docMk/>
            <pc:sldMk cId="1222663529" sldId="336"/>
            <ac:spMk id="5" creationId="{28F985F6-6B9D-584E-AED2-BDC875469934}"/>
          </ac:spMkLst>
        </pc:spChg>
        <pc:spChg chg="del">
          <ac:chgData name="Colette Olde Riekerink" userId="b951aa07-fab7-4266-a769-f3cf1b249a01" providerId="ADAL" clId="{F1ACEE15-E03C-4811-874F-36C85C8ED162}" dt="2020-11-30T20:41:29.338" v="627" actId="478"/>
          <ac:spMkLst>
            <pc:docMk/>
            <pc:sldMk cId="1222663529" sldId="336"/>
            <ac:spMk id="6" creationId="{53A77FE6-F220-A54E-83F2-CF2056796D54}"/>
          </ac:spMkLst>
        </pc:spChg>
      </pc:sldChg>
      <pc:sldChg chg="delSp modSp mod">
        <pc:chgData name="Colette Olde Riekerink" userId="b951aa07-fab7-4266-a769-f3cf1b249a01" providerId="ADAL" clId="{F1ACEE15-E03C-4811-874F-36C85C8ED162}" dt="2020-11-30T20:45:30.368" v="713" actId="6549"/>
        <pc:sldMkLst>
          <pc:docMk/>
          <pc:sldMk cId="3261159680" sldId="337"/>
        </pc:sldMkLst>
        <pc:spChg chg="mod">
          <ac:chgData name="Colette Olde Riekerink" userId="b951aa07-fab7-4266-a769-f3cf1b249a01" providerId="ADAL" clId="{F1ACEE15-E03C-4811-874F-36C85C8ED162}" dt="2020-11-30T20:45:30.368" v="713" actId="6549"/>
          <ac:spMkLst>
            <pc:docMk/>
            <pc:sldMk cId="3261159680" sldId="337"/>
            <ac:spMk id="2" creationId="{997205AC-DAC8-1544-9079-203105BD29DA}"/>
          </ac:spMkLst>
        </pc:spChg>
        <pc:spChg chg="mod">
          <ac:chgData name="Colette Olde Riekerink" userId="b951aa07-fab7-4266-a769-f3cf1b249a01" providerId="ADAL" clId="{F1ACEE15-E03C-4811-874F-36C85C8ED162}" dt="2020-11-30T20:35:42.934" v="447" actId="403"/>
          <ac:spMkLst>
            <pc:docMk/>
            <pc:sldMk cId="3261159680" sldId="337"/>
            <ac:spMk id="3" creationId="{4AC460D3-E88F-EE40-9840-150D2B9CDDCA}"/>
          </ac:spMkLst>
        </pc:spChg>
        <pc:spChg chg="del">
          <ac:chgData name="Colette Olde Riekerink" userId="b951aa07-fab7-4266-a769-f3cf1b249a01" providerId="ADAL" clId="{F1ACEE15-E03C-4811-874F-36C85C8ED162}" dt="2020-11-30T20:41:21.222" v="624" actId="478"/>
          <ac:spMkLst>
            <pc:docMk/>
            <pc:sldMk cId="3261159680" sldId="337"/>
            <ac:spMk id="4" creationId="{359B3275-2C9E-7D4E-A5CE-BD9911A82F90}"/>
          </ac:spMkLst>
        </pc:spChg>
        <pc:spChg chg="del">
          <ac:chgData name="Colette Olde Riekerink" userId="b951aa07-fab7-4266-a769-f3cf1b249a01" providerId="ADAL" clId="{F1ACEE15-E03C-4811-874F-36C85C8ED162}" dt="2020-11-30T20:41:19.239" v="623" actId="478"/>
          <ac:spMkLst>
            <pc:docMk/>
            <pc:sldMk cId="3261159680" sldId="337"/>
            <ac:spMk id="5" creationId="{28F985F6-6B9D-584E-AED2-BDC875469934}"/>
          </ac:spMkLst>
        </pc:spChg>
        <pc:spChg chg="del">
          <ac:chgData name="Colette Olde Riekerink" userId="b951aa07-fab7-4266-a769-f3cf1b249a01" providerId="ADAL" clId="{F1ACEE15-E03C-4811-874F-36C85C8ED162}" dt="2020-11-30T20:41:24.195" v="625" actId="478"/>
          <ac:spMkLst>
            <pc:docMk/>
            <pc:sldMk cId="3261159680" sldId="337"/>
            <ac:spMk id="6" creationId="{53A77FE6-F220-A54E-83F2-CF2056796D54}"/>
          </ac:spMkLst>
        </pc:spChg>
      </pc:sldChg>
      <pc:sldChg chg="delSp modSp mod">
        <pc:chgData name="Colette Olde Riekerink" userId="b951aa07-fab7-4266-a769-f3cf1b249a01" providerId="ADAL" clId="{F1ACEE15-E03C-4811-874F-36C85C8ED162}" dt="2020-11-30T20:45:36.727" v="714" actId="207"/>
        <pc:sldMkLst>
          <pc:docMk/>
          <pc:sldMk cId="3194435691" sldId="338"/>
        </pc:sldMkLst>
        <pc:spChg chg="mod">
          <ac:chgData name="Colette Olde Riekerink" userId="b951aa07-fab7-4266-a769-f3cf1b249a01" providerId="ADAL" clId="{F1ACEE15-E03C-4811-874F-36C85C8ED162}" dt="2020-11-30T20:45:36.727" v="714" actId="207"/>
          <ac:spMkLst>
            <pc:docMk/>
            <pc:sldMk cId="3194435691" sldId="338"/>
            <ac:spMk id="2" creationId="{997205AC-DAC8-1544-9079-203105BD29DA}"/>
          </ac:spMkLst>
        </pc:spChg>
        <pc:spChg chg="mod">
          <ac:chgData name="Colette Olde Riekerink" userId="b951aa07-fab7-4266-a769-f3cf1b249a01" providerId="ADAL" clId="{F1ACEE15-E03C-4811-874F-36C85C8ED162}" dt="2020-11-30T20:36:09.316" v="458" actId="403"/>
          <ac:spMkLst>
            <pc:docMk/>
            <pc:sldMk cId="3194435691" sldId="338"/>
            <ac:spMk id="3" creationId="{4AC460D3-E88F-EE40-9840-150D2B9CDDCA}"/>
          </ac:spMkLst>
        </pc:spChg>
        <pc:spChg chg="del">
          <ac:chgData name="Colette Olde Riekerink" userId="b951aa07-fab7-4266-a769-f3cf1b249a01" providerId="ADAL" clId="{F1ACEE15-E03C-4811-874F-36C85C8ED162}" dt="2020-11-30T20:41:10.954" v="621" actId="478"/>
          <ac:spMkLst>
            <pc:docMk/>
            <pc:sldMk cId="3194435691" sldId="338"/>
            <ac:spMk id="5" creationId="{28F985F6-6B9D-584E-AED2-BDC875469934}"/>
          </ac:spMkLst>
        </pc:spChg>
        <pc:spChg chg="del">
          <ac:chgData name="Colette Olde Riekerink" userId="b951aa07-fab7-4266-a769-f3cf1b249a01" providerId="ADAL" clId="{F1ACEE15-E03C-4811-874F-36C85C8ED162}" dt="2020-11-30T20:41:13.443" v="622" actId="478"/>
          <ac:spMkLst>
            <pc:docMk/>
            <pc:sldMk cId="3194435691" sldId="338"/>
            <ac:spMk id="6" creationId="{53A77FE6-F220-A54E-83F2-CF2056796D54}"/>
          </ac:spMkLst>
        </pc:spChg>
      </pc:sldChg>
      <pc:sldChg chg="addSp delSp modSp mod">
        <pc:chgData name="Colette Olde Riekerink" userId="b951aa07-fab7-4266-a769-f3cf1b249a01" providerId="ADAL" clId="{F1ACEE15-E03C-4811-874F-36C85C8ED162}" dt="2020-11-30T20:48:53.151" v="754" actId="20577"/>
        <pc:sldMkLst>
          <pc:docMk/>
          <pc:sldMk cId="601645502" sldId="339"/>
        </pc:sldMkLst>
        <pc:spChg chg="mod">
          <ac:chgData name="Colette Olde Riekerink" userId="b951aa07-fab7-4266-a769-f3cf1b249a01" providerId="ADAL" clId="{F1ACEE15-E03C-4811-874F-36C85C8ED162}" dt="2020-11-30T20:48:53.151" v="754" actId="20577"/>
          <ac:spMkLst>
            <pc:docMk/>
            <pc:sldMk cId="601645502" sldId="339"/>
            <ac:spMk id="2" creationId="{997205AC-DAC8-1544-9079-203105BD29DA}"/>
          </ac:spMkLst>
        </pc:spChg>
        <pc:spChg chg="mod ord">
          <ac:chgData name="Colette Olde Riekerink" userId="b951aa07-fab7-4266-a769-f3cf1b249a01" providerId="ADAL" clId="{F1ACEE15-E03C-4811-874F-36C85C8ED162}" dt="2020-11-30T20:36:28.313" v="466" actId="403"/>
          <ac:spMkLst>
            <pc:docMk/>
            <pc:sldMk cId="601645502" sldId="339"/>
            <ac:spMk id="3" creationId="{4AC460D3-E88F-EE40-9840-150D2B9CDDCA}"/>
          </ac:spMkLst>
        </pc:spChg>
        <pc:spChg chg="del mod">
          <ac:chgData name="Colette Olde Riekerink" userId="b951aa07-fab7-4266-a769-f3cf1b249a01" providerId="ADAL" clId="{F1ACEE15-E03C-4811-874F-36C85C8ED162}" dt="2020-11-30T20:41:00.803" v="619" actId="478"/>
          <ac:spMkLst>
            <pc:docMk/>
            <pc:sldMk cId="601645502" sldId="339"/>
            <ac:spMk id="4" creationId="{359B3275-2C9E-7D4E-A5CE-BD9911A82F90}"/>
          </ac:spMkLst>
        </pc:spChg>
        <pc:spChg chg="del mod">
          <ac:chgData name="Colette Olde Riekerink" userId="b951aa07-fab7-4266-a769-f3cf1b249a01" providerId="ADAL" clId="{F1ACEE15-E03C-4811-874F-36C85C8ED162}" dt="2020-11-30T20:40:58.693" v="618" actId="478"/>
          <ac:spMkLst>
            <pc:docMk/>
            <pc:sldMk cId="601645502" sldId="339"/>
            <ac:spMk id="5" creationId="{28F985F6-6B9D-584E-AED2-BDC875469934}"/>
          </ac:spMkLst>
        </pc:spChg>
        <pc:spChg chg="del mod">
          <ac:chgData name="Colette Olde Riekerink" userId="b951aa07-fab7-4266-a769-f3cf1b249a01" providerId="ADAL" clId="{F1ACEE15-E03C-4811-874F-36C85C8ED162}" dt="2020-11-30T20:41:03.470" v="620" actId="478"/>
          <ac:spMkLst>
            <pc:docMk/>
            <pc:sldMk cId="601645502" sldId="339"/>
            <ac:spMk id="6" creationId="{53A77FE6-F220-A54E-83F2-CF2056796D54}"/>
          </ac:spMkLst>
        </pc:spChg>
        <pc:spChg chg="add del mod ord">
          <ac:chgData name="Colette Olde Riekerink" userId="b951aa07-fab7-4266-a769-f3cf1b249a01" providerId="ADAL" clId="{F1ACEE15-E03C-4811-874F-36C85C8ED162}" dt="2020-11-30T20:21:28.258" v="113" actId="478"/>
          <ac:spMkLst>
            <pc:docMk/>
            <pc:sldMk cId="601645502" sldId="339"/>
            <ac:spMk id="9" creationId="{CA9E1FC6-1F71-4792-942F-96CE14E4C5C6}"/>
          </ac:spMkLst>
        </pc:spChg>
        <pc:picChg chg="add mod">
          <ac:chgData name="Colette Olde Riekerink" userId="b951aa07-fab7-4266-a769-f3cf1b249a01" providerId="ADAL" clId="{F1ACEE15-E03C-4811-874F-36C85C8ED162}" dt="2020-11-30T20:20:54.578" v="112" actId="207"/>
          <ac:picMkLst>
            <pc:docMk/>
            <pc:sldMk cId="601645502" sldId="339"/>
            <ac:picMk id="8" creationId="{B03C5845-24B5-408D-8679-5B5FCAD4866C}"/>
          </ac:picMkLst>
        </pc:picChg>
        <pc:cxnChg chg="del">
          <ac:chgData name="Colette Olde Riekerink" userId="b951aa07-fab7-4266-a769-f3cf1b249a01" providerId="ADAL" clId="{F1ACEE15-E03C-4811-874F-36C85C8ED162}" dt="2020-11-30T20:18:47.091" v="89" actId="26606"/>
          <ac:cxnSpMkLst>
            <pc:docMk/>
            <pc:sldMk cId="601645502" sldId="339"/>
            <ac:cxnSpMk id="13" creationId="{A7F400EE-A8A5-48AF-B4D6-291B52C6F0B0}"/>
          </ac:cxnSpMkLst>
        </pc:cxnChg>
        <pc:cxnChg chg="add">
          <ac:chgData name="Colette Olde Riekerink" userId="b951aa07-fab7-4266-a769-f3cf1b249a01" providerId="ADAL" clId="{F1ACEE15-E03C-4811-874F-36C85C8ED162}" dt="2020-11-30T20:18:47.091" v="89" actId="26606"/>
          <ac:cxnSpMkLst>
            <pc:docMk/>
            <pc:sldMk cId="601645502" sldId="339"/>
            <ac:cxnSpMk id="18" creationId="{E4A809D5-3600-46D4-A466-67F2349A54FB}"/>
          </ac:cxnSpMkLst>
        </pc:cxnChg>
      </pc:sldChg>
      <pc:sldChg chg="delSp modSp mod ord">
        <pc:chgData name="Colette Olde Riekerink" userId="b951aa07-fab7-4266-a769-f3cf1b249a01" providerId="ADAL" clId="{F1ACEE15-E03C-4811-874F-36C85C8ED162}" dt="2020-11-30T20:48:57.144" v="756" actId="20577"/>
        <pc:sldMkLst>
          <pc:docMk/>
          <pc:sldMk cId="854392388" sldId="340"/>
        </pc:sldMkLst>
        <pc:spChg chg="mod">
          <ac:chgData name="Colette Olde Riekerink" userId="b951aa07-fab7-4266-a769-f3cf1b249a01" providerId="ADAL" clId="{F1ACEE15-E03C-4811-874F-36C85C8ED162}" dt="2020-11-30T20:48:57.144" v="756" actId="20577"/>
          <ac:spMkLst>
            <pc:docMk/>
            <pc:sldMk cId="854392388" sldId="340"/>
            <ac:spMk id="2" creationId="{997205AC-DAC8-1544-9079-203105BD29DA}"/>
          </ac:spMkLst>
        </pc:spChg>
        <pc:spChg chg="mod">
          <ac:chgData name="Colette Olde Riekerink" userId="b951aa07-fab7-4266-a769-f3cf1b249a01" providerId="ADAL" clId="{F1ACEE15-E03C-4811-874F-36C85C8ED162}" dt="2020-11-30T20:36:52.208" v="483" actId="403"/>
          <ac:spMkLst>
            <pc:docMk/>
            <pc:sldMk cId="854392388" sldId="340"/>
            <ac:spMk id="3" creationId="{4AC460D3-E88F-EE40-9840-150D2B9CDDCA}"/>
          </ac:spMkLst>
        </pc:spChg>
        <pc:spChg chg="del">
          <ac:chgData name="Colette Olde Riekerink" userId="b951aa07-fab7-4266-a769-f3cf1b249a01" providerId="ADAL" clId="{F1ACEE15-E03C-4811-874F-36C85C8ED162}" dt="2020-11-30T20:40:50.481" v="615" actId="478"/>
          <ac:spMkLst>
            <pc:docMk/>
            <pc:sldMk cId="854392388" sldId="340"/>
            <ac:spMk id="4" creationId="{359B3275-2C9E-7D4E-A5CE-BD9911A82F90}"/>
          </ac:spMkLst>
        </pc:spChg>
        <pc:spChg chg="del">
          <ac:chgData name="Colette Olde Riekerink" userId="b951aa07-fab7-4266-a769-f3cf1b249a01" providerId="ADAL" clId="{F1ACEE15-E03C-4811-874F-36C85C8ED162}" dt="2020-11-30T20:40:51.702" v="616" actId="478"/>
          <ac:spMkLst>
            <pc:docMk/>
            <pc:sldMk cId="854392388" sldId="340"/>
            <ac:spMk id="5" creationId="{28F985F6-6B9D-584E-AED2-BDC875469934}"/>
          </ac:spMkLst>
        </pc:spChg>
        <pc:spChg chg="del">
          <ac:chgData name="Colette Olde Riekerink" userId="b951aa07-fab7-4266-a769-f3cf1b249a01" providerId="ADAL" clId="{F1ACEE15-E03C-4811-874F-36C85C8ED162}" dt="2020-11-30T20:40:54.041" v="617" actId="478"/>
          <ac:spMkLst>
            <pc:docMk/>
            <pc:sldMk cId="854392388" sldId="340"/>
            <ac:spMk id="6" creationId="{53A77FE6-F220-A54E-83F2-CF2056796D54}"/>
          </ac:spMkLst>
        </pc:spChg>
      </pc:sldChg>
      <pc:sldChg chg="delSp modSp mod">
        <pc:chgData name="Colette Olde Riekerink" userId="b951aa07-fab7-4266-a769-f3cf1b249a01" providerId="ADAL" clId="{F1ACEE15-E03C-4811-874F-36C85C8ED162}" dt="2020-11-30T20:49:01.558" v="758" actId="20577"/>
        <pc:sldMkLst>
          <pc:docMk/>
          <pc:sldMk cId="1799748230" sldId="341"/>
        </pc:sldMkLst>
        <pc:spChg chg="mod">
          <ac:chgData name="Colette Olde Riekerink" userId="b951aa07-fab7-4266-a769-f3cf1b249a01" providerId="ADAL" clId="{F1ACEE15-E03C-4811-874F-36C85C8ED162}" dt="2020-11-30T20:49:01.558" v="758" actId="20577"/>
          <ac:spMkLst>
            <pc:docMk/>
            <pc:sldMk cId="1799748230" sldId="341"/>
            <ac:spMk id="2" creationId="{997205AC-DAC8-1544-9079-203105BD29DA}"/>
          </ac:spMkLst>
        </pc:spChg>
        <pc:spChg chg="mod">
          <ac:chgData name="Colette Olde Riekerink" userId="b951aa07-fab7-4266-a769-f3cf1b249a01" providerId="ADAL" clId="{F1ACEE15-E03C-4811-874F-36C85C8ED162}" dt="2020-11-30T20:37:13.046" v="497" actId="403"/>
          <ac:spMkLst>
            <pc:docMk/>
            <pc:sldMk cId="1799748230" sldId="341"/>
            <ac:spMk id="3" creationId="{4AC460D3-E88F-EE40-9840-150D2B9CDDCA}"/>
          </ac:spMkLst>
        </pc:spChg>
        <pc:spChg chg="del">
          <ac:chgData name="Colette Olde Riekerink" userId="b951aa07-fab7-4266-a769-f3cf1b249a01" providerId="ADAL" clId="{F1ACEE15-E03C-4811-874F-36C85C8ED162}" dt="2020-11-30T20:40:39.086" v="613" actId="478"/>
          <ac:spMkLst>
            <pc:docMk/>
            <pc:sldMk cId="1799748230" sldId="341"/>
            <ac:spMk id="5" creationId="{28F985F6-6B9D-584E-AED2-BDC875469934}"/>
          </ac:spMkLst>
        </pc:spChg>
        <pc:spChg chg="del">
          <ac:chgData name="Colette Olde Riekerink" userId="b951aa07-fab7-4266-a769-f3cf1b249a01" providerId="ADAL" clId="{F1ACEE15-E03C-4811-874F-36C85C8ED162}" dt="2020-11-30T20:40:42.778" v="614" actId="478"/>
          <ac:spMkLst>
            <pc:docMk/>
            <pc:sldMk cId="1799748230" sldId="341"/>
            <ac:spMk id="6" creationId="{53A77FE6-F220-A54E-83F2-CF2056796D54}"/>
          </ac:spMkLst>
        </pc:spChg>
      </pc:sldChg>
      <pc:sldChg chg="delSp modSp mod">
        <pc:chgData name="Colette Olde Riekerink" userId="b951aa07-fab7-4266-a769-f3cf1b249a01" providerId="ADAL" clId="{F1ACEE15-E03C-4811-874F-36C85C8ED162}" dt="2020-11-30T20:49:05.191" v="760" actId="20577"/>
        <pc:sldMkLst>
          <pc:docMk/>
          <pc:sldMk cId="2206091549" sldId="342"/>
        </pc:sldMkLst>
        <pc:spChg chg="mod">
          <ac:chgData name="Colette Olde Riekerink" userId="b951aa07-fab7-4266-a769-f3cf1b249a01" providerId="ADAL" clId="{F1ACEE15-E03C-4811-874F-36C85C8ED162}" dt="2020-11-30T20:49:05.191" v="760" actId="20577"/>
          <ac:spMkLst>
            <pc:docMk/>
            <pc:sldMk cId="2206091549" sldId="342"/>
            <ac:spMk id="2" creationId="{997205AC-DAC8-1544-9079-203105BD29DA}"/>
          </ac:spMkLst>
        </pc:spChg>
        <pc:spChg chg="mod">
          <ac:chgData name="Colette Olde Riekerink" userId="b951aa07-fab7-4266-a769-f3cf1b249a01" providerId="ADAL" clId="{F1ACEE15-E03C-4811-874F-36C85C8ED162}" dt="2020-11-30T20:37:35.632" v="504" actId="403"/>
          <ac:spMkLst>
            <pc:docMk/>
            <pc:sldMk cId="2206091549" sldId="342"/>
            <ac:spMk id="3" creationId="{4AC460D3-E88F-EE40-9840-150D2B9CDDCA}"/>
          </ac:spMkLst>
        </pc:spChg>
        <pc:spChg chg="del">
          <ac:chgData name="Colette Olde Riekerink" userId="b951aa07-fab7-4266-a769-f3cf1b249a01" providerId="ADAL" clId="{F1ACEE15-E03C-4811-874F-36C85C8ED162}" dt="2020-11-30T20:37:40.650" v="506" actId="478"/>
          <ac:spMkLst>
            <pc:docMk/>
            <pc:sldMk cId="2206091549" sldId="342"/>
            <ac:spMk id="4" creationId="{359B3275-2C9E-7D4E-A5CE-BD9911A82F90}"/>
          </ac:spMkLst>
        </pc:spChg>
        <pc:spChg chg="del">
          <ac:chgData name="Colette Olde Riekerink" userId="b951aa07-fab7-4266-a769-f3cf1b249a01" providerId="ADAL" clId="{F1ACEE15-E03C-4811-874F-36C85C8ED162}" dt="2020-11-30T20:37:38.630" v="505" actId="478"/>
          <ac:spMkLst>
            <pc:docMk/>
            <pc:sldMk cId="2206091549" sldId="342"/>
            <ac:spMk id="5" creationId="{28F985F6-6B9D-584E-AED2-BDC875469934}"/>
          </ac:spMkLst>
        </pc:spChg>
        <pc:spChg chg="del">
          <ac:chgData name="Colette Olde Riekerink" userId="b951aa07-fab7-4266-a769-f3cf1b249a01" providerId="ADAL" clId="{F1ACEE15-E03C-4811-874F-36C85C8ED162}" dt="2020-11-30T20:40:34.423" v="612" actId="478"/>
          <ac:spMkLst>
            <pc:docMk/>
            <pc:sldMk cId="2206091549" sldId="342"/>
            <ac:spMk id="6" creationId="{53A77FE6-F220-A54E-83F2-CF2056796D54}"/>
          </ac:spMkLst>
        </pc:spChg>
      </pc:sldChg>
      <pc:sldChg chg="delSp modSp mod">
        <pc:chgData name="Colette Olde Riekerink" userId="b951aa07-fab7-4266-a769-f3cf1b249a01" providerId="ADAL" clId="{F1ACEE15-E03C-4811-874F-36C85C8ED162}" dt="2020-11-30T20:49:10.768" v="762" actId="20577"/>
        <pc:sldMkLst>
          <pc:docMk/>
          <pc:sldMk cId="318007673" sldId="343"/>
        </pc:sldMkLst>
        <pc:spChg chg="mod">
          <ac:chgData name="Colette Olde Riekerink" userId="b951aa07-fab7-4266-a769-f3cf1b249a01" providerId="ADAL" clId="{F1ACEE15-E03C-4811-874F-36C85C8ED162}" dt="2020-11-30T20:49:10.768" v="762" actId="20577"/>
          <ac:spMkLst>
            <pc:docMk/>
            <pc:sldMk cId="318007673" sldId="343"/>
            <ac:spMk id="2" creationId="{997205AC-DAC8-1544-9079-203105BD29DA}"/>
          </ac:spMkLst>
        </pc:spChg>
        <pc:spChg chg="mod">
          <ac:chgData name="Colette Olde Riekerink" userId="b951aa07-fab7-4266-a769-f3cf1b249a01" providerId="ADAL" clId="{F1ACEE15-E03C-4811-874F-36C85C8ED162}" dt="2020-11-30T20:38:11.830" v="532" actId="403"/>
          <ac:spMkLst>
            <pc:docMk/>
            <pc:sldMk cId="318007673" sldId="343"/>
            <ac:spMk id="3" creationId="{4AC460D3-E88F-EE40-9840-150D2B9CDDCA}"/>
          </ac:spMkLst>
        </pc:spChg>
        <pc:spChg chg="del">
          <ac:chgData name="Colette Olde Riekerink" userId="b951aa07-fab7-4266-a769-f3cf1b249a01" providerId="ADAL" clId="{F1ACEE15-E03C-4811-874F-36C85C8ED162}" dt="2020-11-30T20:38:14.661" v="533" actId="478"/>
          <ac:spMkLst>
            <pc:docMk/>
            <pc:sldMk cId="318007673" sldId="343"/>
            <ac:spMk id="5" creationId="{28F985F6-6B9D-584E-AED2-BDC875469934}"/>
          </ac:spMkLst>
        </pc:spChg>
        <pc:spChg chg="del">
          <ac:chgData name="Colette Olde Riekerink" userId="b951aa07-fab7-4266-a769-f3cf1b249a01" providerId="ADAL" clId="{F1ACEE15-E03C-4811-874F-36C85C8ED162}" dt="2020-11-30T20:40:30.001" v="611" actId="478"/>
          <ac:spMkLst>
            <pc:docMk/>
            <pc:sldMk cId="318007673" sldId="343"/>
            <ac:spMk id="6" creationId="{53A77FE6-F220-A54E-83F2-CF2056796D54}"/>
          </ac:spMkLst>
        </pc:spChg>
      </pc:sldChg>
      <pc:sldChg chg="delSp modSp mod ord">
        <pc:chgData name="Colette Olde Riekerink" userId="b951aa07-fab7-4266-a769-f3cf1b249a01" providerId="ADAL" clId="{F1ACEE15-E03C-4811-874F-36C85C8ED162}" dt="2020-11-30T20:48:48.540" v="753" actId="20577"/>
        <pc:sldMkLst>
          <pc:docMk/>
          <pc:sldMk cId="2982762875" sldId="344"/>
        </pc:sldMkLst>
        <pc:spChg chg="mod">
          <ac:chgData name="Colette Olde Riekerink" userId="b951aa07-fab7-4266-a769-f3cf1b249a01" providerId="ADAL" clId="{F1ACEE15-E03C-4811-874F-36C85C8ED162}" dt="2020-11-30T20:48:48.540" v="753" actId="20577"/>
          <ac:spMkLst>
            <pc:docMk/>
            <pc:sldMk cId="2982762875" sldId="344"/>
            <ac:spMk id="2" creationId="{997205AC-DAC8-1544-9079-203105BD29DA}"/>
          </ac:spMkLst>
        </pc:spChg>
        <pc:spChg chg="mod">
          <ac:chgData name="Colette Olde Riekerink" userId="b951aa07-fab7-4266-a769-f3cf1b249a01" providerId="ADAL" clId="{F1ACEE15-E03C-4811-874F-36C85C8ED162}" dt="2020-11-30T20:38:56.099" v="572" actId="27636"/>
          <ac:spMkLst>
            <pc:docMk/>
            <pc:sldMk cId="2982762875" sldId="344"/>
            <ac:spMk id="3" creationId="{4AC460D3-E88F-EE40-9840-150D2B9CDDCA}"/>
          </ac:spMkLst>
        </pc:spChg>
        <pc:spChg chg="del">
          <ac:chgData name="Colette Olde Riekerink" userId="b951aa07-fab7-4266-a769-f3cf1b249a01" providerId="ADAL" clId="{F1ACEE15-E03C-4811-874F-36C85C8ED162}" dt="2020-11-30T20:39:04.174" v="573" actId="478"/>
          <ac:spMkLst>
            <pc:docMk/>
            <pc:sldMk cId="2982762875" sldId="344"/>
            <ac:spMk id="4" creationId="{359B3275-2C9E-7D4E-A5CE-BD9911A82F90}"/>
          </ac:spMkLst>
        </pc:spChg>
        <pc:spChg chg="del">
          <ac:chgData name="Colette Olde Riekerink" userId="b951aa07-fab7-4266-a769-f3cf1b249a01" providerId="ADAL" clId="{F1ACEE15-E03C-4811-874F-36C85C8ED162}" dt="2020-11-30T20:39:06.325" v="574" actId="478"/>
          <ac:spMkLst>
            <pc:docMk/>
            <pc:sldMk cId="2982762875" sldId="344"/>
            <ac:spMk id="5" creationId="{28F985F6-6B9D-584E-AED2-BDC875469934}"/>
          </ac:spMkLst>
        </pc:spChg>
        <pc:spChg chg="del">
          <ac:chgData name="Colette Olde Riekerink" userId="b951aa07-fab7-4266-a769-f3cf1b249a01" providerId="ADAL" clId="{F1ACEE15-E03C-4811-874F-36C85C8ED162}" dt="2020-11-30T20:40:26.040" v="610" actId="478"/>
          <ac:spMkLst>
            <pc:docMk/>
            <pc:sldMk cId="2982762875" sldId="344"/>
            <ac:spMk id="6" creationId="{53A77FE6-F220-A54E-83F2-CF2056796D54}"/>
          </ac:spMkLst>
        </pc:spChg>
      </pc:sldChg>
      <pc:sldChg chg="addSp delSp modSp mod">
        <pc:chgData name="Colette Olde Riekerink" userId="b951aa07-fab7-4266-a769-f3cf1b249a01" providerId="ADAL" clId="{F1ACEE15-E03C-4811-874F-36C85C8ED162}" dt="2020-11-30T20:48:02.397" v="746" actId="108"/>
        <pc:sldMkLst>
          <pc:docMk/>
          <pc:sldMk cId="16510994" sldId="345"/>
        </pc:sldMkLst>
        <pc:spChg chg="mod">
          <ac:chgData name="Colette Olde Riekerink" userId="b951aa07-fab7-4266-a769-f3cf1b249a01" providerId="ADAL" clId="{F1ACEE15-E03C-4811-874F-36C85C8ED162}" dt="2020-11-30T20:47:51.445" v="745" actId="255"/>
          <ac:spMkLst>
            <pc:docMk/>
            <pc:sldMk cId="16510994" sldId="345"/>
            <ac:spMk id="2" creationId="{997205AC-DAC8-1544-9079-203105BD29DA}"/>
          </ac:spMkLst>
        </pc:spChg>
        <pc:spChg chg="mod ord">
          <ac:chgData name="Colette Olde Riekerink" userId="b951aa07-fab7-4266-a769-f3cf1b249a01" providerId="ADAL" clId="{F1ACEE15-E03C-4811-874F-36C85C8ED162}" dt="2020-11-30T20:48:02.397" v="746" actId="108"/>
          <ac:spMkLst>
            <pc:docMk/>
            <pc:sldMk cId="16510994" sldId="345"/>
            <ac:spMk id="3" creationId="{4AC460D3-E88F-EE40-9840-150D2B9CDDCA}"/>
          </ac:spMkLst>
        </pc:spChg>
        <pc:spChg chg="del mod">
          <ac:chgData name="Colette Olde Riekerink" userId="b951aa07-fab7-4266-a769-f3cf1b249a01" providerId="ADAL" clId="{F1ACEE15-E03C-4811-874F-36C85C8ED162}" dt="2020-11-30T20:29:07.625" v="217" actId="478"/>
          <ac:spMkLst>
            <pc:docMk/>
            <pc:sldMk cId="16510994" sldId="345"/>
            <ac:spMk id="4" creationId="{359B3275-2C9E-7D4E-A5CE-BD9911A82F90}"/>
          </ac:spMkLst>
        </pc:spChg>
        <pc:spChg chg="add del mod">
          <ac:chgData name="Colette Olde Riekerink" userId="b951aa07-fab7-4266-a769-f3cf1b249a01" providerId="ADAL" clId="{F1ACEE15-E03C-4811-874F-36C85C8ED162}" dt="2020-11-30T20:27:27.717" v="198" actId="26606"/>
          <ac:spMkLst>
            <pc:docMk/>
            <pc:sldMk cId="16510994" sldId="345"/>
            <ac:spMk id="5" creationId="{28F985F6-6B9D-584E-AED2-BDC875469934}"/>
          </ac:spMkLst>
        </pc:spChg>
        <pc:spChg chg="del mod ord">
          <ac:chgData name="Colette Olde Riekerink" userId="b951aa07-fab7-4266-a769-f3cf1b249a01" providerId="ADAL" clId="{F1ACEE15-E03C-4811-874F-36C85C8ED162}" dt="2020-11-30T20:40:22.316" v="609" actId="478"/>
          <ac:spMkLst>
            <pc:docMk/>
            <pc:sldMk cId="16510994" sldId="345"/>
            <ac:spMk id="6" creationId="{53A77FE6-F220-A54E-83F2-CF2056796D54}"/>
          </ac:spMkLst>
        </pc:spChg>
        <pc:spChg chg="add del">
          <ac:chgData name="Colette Olde Riekerink" userId="b951aa07-fab7-4266-a769-f3cf1b249a01" providerId="ADAL" clId="{F1ACEE15-E03C-4811-874F-36C85C8ED162}" dt="2020-11-30T20:27:27.709" v="197" actId="26606"/>
          <ac:spMkLst>
            <pc:docMk/>
            <pc:sldMk cId="16510994" sldId="345"/>
            <ac:spMk id="37" creationId="{33AE4636-AEEC-45D6-84D4-7AC2DA48ECF8}"/>
          </ac:spMkLst>
        </pc:spChg>
        <pc:spChg chg="add del">
          <ac:chgData name="Colette Olde Riekerink" userId="b951aa07-fab7-4266-a769-f3cf1b249a01" providerId="ADAL" clId="{F1ACEE15-E03C-4811-874F-36C85C8ED162}" dt="2020-11-30T20:27:27.709" v="197" actId="26606"/>
          <ac:spMkLst>
            <pc:docMk/>
            <pc:sldMk cId="16510994" sldId="345"/>
            <ac:spMk id="38" creationId="{0B9EE3F3-89B7-43C3-8651-C4C96830993D}"/>
          </ac:spMkLst>
        </pc:spChg>
        <pc:spChg chg="add del">
          <ac:chgData name="Colette Olde Riekerink" userId="b951aa07-fab7-4266-a769-f3cf1b249a01" providerId="ADAL" clId="{F1ACEE15-E03C-4811-874F-36C85C8ED162}" dt="2020-11-30T20:27:27.709" v="197" actId="26606"/>
          <ac:spMkLst>
            <pc:docMk/>
            <pc:sldMk cId="16510994" sldId="345"/>
            <ac:spMk id="39" creationId="{8D9CE0F4-2EB2-4F1F-8AAC-DB3571D9FE10}"/>
          </ac:spMkLst>
        </pc:spChg>
        <pc:spChg chg="add del mod">
          <ac:chgData name="Colette Olde Riekerink" userId="b951aa07-fab7-4266-a769-f3cf1b249a01" providerId="ADAL" clId="{F1ACEE15-E03C-4811-874F-36C85C8ED162}" dt="2020-11-30T20:29:09.099" v="218" actId="478"/>
          <ac:spMkLst>
            <pc:docMk/>
            <pc:sldMk cId="16510994" sldId="345"/>
            <ac:spMk id="42" creationId="{28F985F6-6B9D-584E-AED2-BDC875469934}"/>
          </ac:spMkLst>
        </pc:spChg>
        <pc:picChg chg="del">
          <ac:chgData name="Colette Olde Riekerink" userId="b951aa07-fab7-4266-a769-f3cf1b249a01" providerId="ADAL" clId="{F1ACEE15-E03C-4811-874F-36C85C8ED162}" dt="2020-11-30T20:27:10.349" v="190" actId="478"/>
          <ac:picMkLst>
            <pc:docMk/>
            <pc:sldMk cId="16510994" sldId="345"/>
            <ac:picMk id="8" creationId="{77A77C9A-0ACD-4C59-BA82-914608345C36}"/>
          </ac:picMkLst>
        </pc:picChg>
        <pc:picChg chg="add mod ord">
          <ac:chgData name="Colette Olde Riekerink" userId="b951aa07-fab7-4266-a769-f3cf1b249a01" providerId="ADAL" clId="{F1ACEE15-E03C-4811-874F-36C85C8ED162}" dt="2020-11-30T20:47:26.665" v="740" actId="26606"/>
          <ac:picMkLst>
            <pc:docMk/>
            <pc:sldMk cId="16510994" sldId="345"/>
            <ac:picMk id="9" creationId="{4FB59431-990D-422C-8030-26F6D8EB8360}"/>
          </ac:picMkLst>
        </pc:picChg>
        <pc:picChg chg="add">
          <ac:chgData name="Colette Olde Riekerink" userId="b951aa07-fab7-4266-a769-f3cf1b249a01" providerId="ADAL" clId="{F1ACEE15-E03C-4811-874F-36C85C8ED162}" dt="2020-11-30T20:47:26.665" v="740" actId="26606"/>
          <ac:picMkLst>
            <pc:docMk/>
            <pc:sldMk cId="16510994" sldId="345"/>
            <ac:picMk id="54" creationId="{54DDEBDD-D8BD-41A6-8A0D-B00E3768B0F9}"/>
          </ac:picMkLst>
        </pc:picChg>
        <pc:cxnChg chg="add del">
          <ac:chgData name="Colette Olde Riekerink" userId="b951aa07-fab7-4266-a769-f3cf1b249a01" providerId="ADAL" clId="{F1ACEE15-E03C-4811-874F-36C85C8ED162}" dt="2020-11-30T20:27:27.717" v="198" actId="26606"/>
          <ac:cxnSpMkLst>
            <pc:docMk/>
            <pc:sldMk cId="16510994" sldId="345"/>
            <ac:cxnSpMk id="30" creationId="{A7F400EE-A8A5-48AF-B4D6-291B52C6F0B0}"/>
          </ac:cxnSpMkLst>
        </pc:cxnChg>
        <pc:cxnChg chg="add del">
          <ac:chgData name="Colette Olde Riekerink" userId="b951aa07-fab7-4266-a769-f3cf1b249a01" providerId="ADAL" clId="{F1ACEE15-E03C-4811-874F-36C85C8ED162}" dt="2020-11-30T20:27:24.382" v="195" actId="26606"/>
          <ac:cxnSpMkLst>
            <pc:docMk/>
            <pc:sldMk cId="16510994" sldId="345"/>
            <ac:cxnSpMk id="35" creationId="{E4A809D5-3600-46D4-A466-67F2349A54FB}"/>
          </ac:cxnSpMkLst>
        </pc:cxnChg>
        <pc:cxnChg chg="add del">
          <ac:chgData name="Colette Olde Riekerink" userId="b951aa07-fab7-4266-a769-f3cf1b249a01" providerId="ADAL" clId="{F1ACEE15-E03C-4811-874F-36C85C8ED162}" dt="2020-11-30T20:28:45.388" v="213" actId="26606"/>
          <ac:cxnSpMkLst>
            <pc:docMk/>
            <pc:sldMk cId="16510994" sldId="345"/>
            <ac:cxnSpMk id="41" creationId="{A7F400EE-A8A5-48AF-B4D6-291B52C6F0B0}"/>
          </ac:cxnSpMkLst>
        </pc:cxnChg>
        <pc:cxnChg chg="add del">
          <ac:chgData name="Colette Olde Riekerink" userId="b951aa07-fab7-4266-a769-f3cf1b249a01" providerId="ADAL" clId="{F1ACEE15-E03C-4811-874F-36C85C8ED162}" dt="2020-11-30T20:47:26.665" v="740" actId="26606"/>
          <ac:cxnSpMkLst>
            <pc:docMk/>
            <pc:sldMk cId="16510994" sldId="345"/>
            <ac:cxnSpMk id="47" creationId="{E4A809D5-3600-46D4-A466-67F2349A54FB}"/>
          </ac:cxnSpMkLst>
        </pc:cxnChg>
        <pc:cxnChg chg="add del">
          <ac:chgData name="Colette Olde Riekerink" userId="b951aa07-fab7-4266-a769-f3cf1b249a01" providerId="ADAL" clId="{F1ACEE15-E03C-4811-874F-36C85C8ED162}" dt="2020-11-30T20:47:26.581" v="739" actId="26606"/>
          <ac:cxnSpMkLst>
            <pc:docMk/>
            <pc:sldMk cId="16510994" sldId="345"/>
            <ac:cxnSpMk id="52" creationId="{A7F400EE-A8A5-48AF-B4D6-291B52C6F0B0}"/>
          </ac:cxnSpMkLst>
        </pc:cxn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FFDE67-F3CA-1841-A57B-E2600E8803D9}"/>
              </a:ext>
            </a:extLst>
          </p:cNvPr>
          <p:cNvSpPr>
            <a:spLocks noGrp="1"/>
          </p:cNvSpPr>
          <p:nvPr>
            <p:ph type="hdr" sz="quarter"/>
          </p:nvPr>
        </p:nvSpPr>
        <p:spPr>
          <a:xfrm>
            <a:off x="3357670" y="247973"/>
            <a:ext cx="2971800" cy="458788"/>
          </a:xfrm>
          <a:prstGeom prst="rect">
            <a:avLst/>
          </a:prstGeom>
        </p:spPr>
        <p:txBody>
          <a:bodyPr vert="horz" lIns="91440" tIns="45720" rIns="91440" bIns="45720" rtlCol="0"/>
          <a:lstStyle>
            <a:lvl1pPr algn="l">
              <a:defRPr sz="1200"/>
            </a:lvl1pPr>
          </a:lstStyle>
          <a:p>
            <a:pPr algn="r"/>
            <a:r>
              <a:rPr lang="en-US" sz="900">
                <a:latin typeface="DIN Alternate" panose="020B0500000000000000" pitchFamily="34" charset="77"/>
              </a:rPr>
              <a:t>Header</a:t>
            </a:r>
          </a:p>
        </p:txBody>
      </p:sp>
      <p:sp>
        <p:nvSpPr>
          <p:cNvPr id="3" name="Date Placeholder 2">
            <a:extLst>
              <a:ext uri="{FF2B5EF4-FFF2-40B4-BE49-F238E27FC236}">
                <a16:creationId xmlns:a16="http://schemas.microsoft.com/office/drawing/2014/main" id="{3A3DBBFA-85B2-464E-8B9F-B24E1C17839C}"/>
              </a:ext>
            </a:extLst>
          </p:cNvPr>
          <p:cNvSpPr>
            <a:spLocks noGrp="1"/>
          </p:cNvSpPr>
          <p:nvPr>
            <p:ph type="dt" sz="quarter" idx="1"/>
          </p:nvPr>
        </p:nvSpPr>
        <p:spPr>
          <a:xfrm>
            <a:off x="3429000" y="8685212"/>
            <a:ext cx="2971800" cy="458788"/>
          </a:xfrm>
          <a:prstGeom prst="rect">
            <a:avLst/>
          </a:prstGeom>
        </p:spPr>
        <p:txBody>
          <a:bodyPr vert="horz" lIns="91440" tIns="45720" rIns="91440" bIns="45720" rtlCol="0" anchor="ctr"/>
          <a:lstStyle>
            <a:lvl1pPr algn="r">
              <a:defRPr sz="1200"/>
            </a:lvl1pPr>
          </a:lstStyle>
          <a:p>
            <a:fld id="{39C0432E-6909-F54E-A5E6-119FAD2415A3}" type="datetime1">
              <a:rPr lang="en-US" sz="1000" smtClean="0">
                <a:solidFill>
                  <a:schemeClr val="tx1">
                    <a:lumMod val="65000"/>
                    <a:lumOff val="35000"/>
                  </a:schemeClr>
                </a:solidFill>
              </a:rPr>
              <a:t>11/30/2020</a:t>
            </a:fld>
            <a:endParaRPr lang="en-US" sz="1000">
              <a:solidFill>
                <a:schemeClr val="tx1">
                  <a:lumMod val="65000"/>
                  <a:lumOff val="35000"/>
                </a:schemeClr>
              </a:solidFill>
            </a:endParaRPr>
          </a:p>
        </p:txBody>
      </p:sp>
      <p:sp>
        <p:nvSpPr>
          <p:cNvPr id="4" name="Footer Placeholder 3">
            <a:extLst>
              <a:ext uri="{FF2B5EF4-FFF2-40B4-BE49-F238E27FC236}">
                <a16:creationId xmlns:a16="http://schemas.microsoft.com/office/drawing/2014/main" id="{B5AC246C-C7F2-3C48-AFE8-30CF4F6D97E3}"/>
              </a:ext>
            </a:extLst>
          </p:cNvPr>
          <p:cNvSpPr>
            <a:spLocks noGrp="1"/>
          </p:cNvSpPr>
          <p:nvPr>
            <p:ph type="ftr" sz="quarter" idx="2"/>
          </p:nvPr>
        </p:nvSpPr>
        <p:spPr>
          <a:xfrm>
            <a:off x="542441" y="8685211"/>
            <a:ext cx="2971800" cy="458787"/>
          </a:xfrm>
          <a:prstGeom prst="rect">
            <a:avLst/>
          </a:prstGeom>
        </p:spPr>
        <p:txBody>
          <a:bodyPr vert="horz" lIns="91440" tIns="45720" rIns="91440" bIns="45720" rtlCol="0" anchor="ctr"/>
          <a:lstStyle>
            <a:lvl1pPr algn="l">
              <a:defRPr sz="1200"/>
            </a:lvl1pPr>
          </a:lstStyle>
          <a:p>
            <a:r>
              <a:rPr lang="en-US" sz="800" dirty="0">
                <a:solidFill>
                  <a:schemeClr val="tx1">
                    <a:lumMod val="65000"/>
                    <a:lumOff val="35000"/>
                  </a:schemeClr>
                </a:solidFill>
                <a:latin typeface="DIN Alternate" panose="020B0500000000000000" pitchFamily="34" charset="77"/>
              </a:rPr>
              <a:t>© 2020. Fonds </a:t>
            </a:r>
            <a:r>
              <a:rPr lang="en-US" sz="800" dirty="0" err="1">
                <a:solidFill>
                  <a:schemeClr val="tx1">
                    <a:lumMod val="65000"/>
                    <a:lumOff val="35000"/>
                  </a:schemeClr>
                </a:solidFill>
                <a:latin typeface="DIN Alternate" panose="020B0500000000000000" pitchFamily="34" charset="77"/>
              </a:rPr>
              <a:t>Slachtofferhulp</a:t>
            </a:r>
            <a:r>
              <a:rPr lang="en-US" sz="800" dirty="0">
                <a:solidFill>
                  <a:schemeClr val="tx1">
                    <a:lumMod val="65000"/>
                    <a:lumOff val="35000"/>
                  </a:schemeClr>
                </a:solidFill>
                <a:latin typeface="DIN Alternate" panose="020B0500000000000000" pitchFamily="34" charset="77"/>
              </a:rPr>
              <a:t> - Intern &amp; </a:t>
            </a:r>
            <a:r>
              <a:rPr lang="en-US" sz="800" dirty="0" err="1">
                <a:solidFill>
                  <a:schemeClr val="tx1">
                    <a:lumMod val="65000"/>
                    <a:lumOff val="35000"/>
                  </a:schemeClr>
                </a:solidFill>
                <a:latin typeface="DIN Alternate" panose="020B0500000000000000" pitchFamily="34" charset="77"/>
              </a:rPr>
              <a:t>Vertrouwelijk</a:t>
            </a:r>
            <a:endParaRPr lang="en-US" sz="800" dirty="0">
              <a:solidFill>
                <a:schemeClr val="tx1">
                  <a:lumMod val="65000"/>
                  <a:lumOff val="35000"/>
                </a:schemeClr>
              </a:solidFill>
              <a:latin typeface="DIN Alternate" panose="020B0500000000000000" pitchFamily="34" charset="77"/>
            </a:endParaRPr>
          </a:p>
        </p:txBody>
      </p:sp>
      <p:sp>
        <p:nvSpPr>
          <p:cNvPr id="5" name="Slide Number Placeholder 4">
            <a:extLst>
              <a:ext uri="{FF2B5EF4-FFF2-40B4-BE49-F238E27FC236}">
                <a16:creationId xmlns:a16="http://schemas.microsoft.com/office/drawing/2014/main" id="{D959E613-55B8-2442-9CFC-07182BCE87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ctr"/>
          <a:lstStyle>
            <a:lvl1pPr algn="r">
              <a:defRPr sz="1200"/>
            </a:lvl1pPr>
          </a:lstStyle>
          <a:p>
            <a:fld id="{1B17187C-9FDB-9146-B02C-C09A2BDF9DD1}" type="slidenum">
              <a:rPr lang="en-US" sz="1000" smtClean="0">
                <a:solidFill>
                  <a:schemeClr val="tx1">
                    <a:lumMod val="65000"/>
                    <a:lumOff val="35000"/>
                  </a:schemeClr>
                </a:solidFill>
              </a:rPr>
              <a:t>‹nr.›</a:t>
            </a:fld>
            <a:endParaRPr lang="en-US" sz="1000">
              <a:solidFill>
                <a:schemeClr val="tx1">
                  <a:lumMod val="65000"/>
                  <a:lumOff val="35000"/>
                </a:schemeClr>
              </a:solidFill>
            </a:endParaRPr>
          </a:p>
        </p:txBody>
      </p:sp>
      <p:pic>
        <p:nvPicPr>
          <p:cNvPr id="6" name="Picture 5">
            <a:extLst>
              <a:ext uri="{FF2B5EF4-FFF2-40B4-BE49-F238E27FC236}">
                <a16:creationId xmlns:a16="http://schemas.microsoft.com/office/drawing/2014/main" id="{8A37A6A5-2BDF-E644-8A01-09AC9B0D92CB}"/>
              </a:ext>
            </a:extLst>
          </p:cNvPr>
          <p:cNvPicPr>
            <a:picLocks noChangeAspect="1"/>
          </p:cNvPicPr>
          <p:nvPr/>
        </p:nvPicPr>
        <p:blipFill>
          <a:blip r:embed="rId2"/>
          <a:stretch>
            <a:fillRect/>
          </a:stretch>
        </p:blipFill>
        <p:spPr>
          <a:xfrm>
            <a:off x="542441" y="285879"/>
            <a:ext cx="1681566" cy="445716"/>
          </a:xfrm>
          <a:prstGeom prst="rect">
            <a:avLst/>
          </a:prstGeom>
        </p:spPr>
      </p:pic>
    </p:spTree>
    <p:extLst>
      <p:ext uri="{BB962C8B-B14F-4D97-AF65-F5344CB8AC3E}">
        <p14:creationId xmlns:p14="http://schemas.microsoft.com/office/powerpoint/2010/main" val="44274073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71600" y="4400550"/>
            <a:ext cx="41148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ctr"/>
          <a:lstStyle>
            <a:lvl1pPr algn="l">
              <a:defRPr sz="900">
                <a:latin typeface="DIN Alternate" panose="020B0500000000000000" pitchFamily="34" charset="77"/>
              </a:defRPr>
            </a:lvl1pPr>
          </a:lstStyle>
          <a:p>
            <a:r>
              <a:rPr lang="en-US"/>
              <a:t>© 2020. Fonds Slachtofferhulp - Intern &amp; Vertrouwelijk</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ctr"/>
          <a:lstStyle>
            <a:lvl1pPr algn="r">
              <a:defRPr sz="900">
                <a:latin typeface="DIN Alternate" panose="020B0500000000000000" pitchFamily="34" charset="77"/>
              </a:defRPr>
            </a:lvl1pPr>
          </a:lstStyle>
          <a:p>
            <a:fld id="{DB035509-4526-8941-A6DD-7CCD3F9C53F4}" type="slidenum">
              <a:rPr lang="en-US" smtClean="0"/>
              <a:pPr/>
              <a:t>‹nr.›</a:t>
            </a:fld>
            <a:endParaRPr lang="en-US"/>
          </a:p>
        </p:txBody>
      </p:sp>
    </p:spTree>
    <p:extLst>
      <p:ext uri="{BB962C8B-B14F-4D97-AF65-F5344CB8AC3E}">
        <p14:creationId xmlns:p14="http://schemas.microsoft.com/office/powerpoint/2010/main" val="621757508"/>
      </p:ext>
    </p:extLst>
  </p:cSld>
  <p:clrMap bg1="lt1" tx1="dk1" bg2="lt2" tx2="dk2" accent1="accent1" accent2="accent2" accent3="accent3" accent4="accent4" accent5="accent5" accent6="accent6" hlink="hlink" folHlink="folHlink"/>
  <p:hf/>
  <p:notesStyle>
    <a:lvl1pPr marL="0" algn="l" defTabSz="1075334" rtl="0" eaLnBrk="1" latinLnBrk="0" hangingPunct="1">
      <a:defRPr sz="900" kern="1200">
        <a:solidFill>
          <a:schemeClr val="tx1"/>
        </a:solidFill>
        <a:latin typeface="+mj-lt"/>
        <a:ea typeface="+mn-ea"/>
        <a:cs typeface="+mn-cs"/>
      </a:defRPr>
    </a:lvl1pPr>
    <a:lvl2pPr marL="537667" algn="l" defTabSz="1075334" rtl="0" eaLnBrk="1" latinLnBrk="0" hangingPunct="1">
      <a:defRPr sz="900" kern="1200">
        <a:solidFill>
          <a:schemeClr val="tx1"/>
        </a:solidFill>
        <a:latin typeface="+mj-lt"/>
        <a:ea typeface="+mn-ea"/>
        <a:cs typeface="+mn-cs"/>
      </a:defRPr>
    </a:lvl2pPr>
    <a:lvl3pPr marL="1075334" algn="l" defTabSz="1075334" rtl="0" eaLnBrk="1" latinLnBrk="0" hangingPunct="1">
      <a:defRPr sz="900" kern="1200">
        <a:solidFill>
          <a:schemeClr val="tx1"/>
        </a:solidFill>
        <a:latin typeface="+mj-lt"/>
        <a:ea typeface="+mn-ea"/>
        <a:cs typeface="+mn-cs"/>
      </a:defRPr>
    </a:lvl3pPr>
    <a:lvl4pPr marL="1613002" algn="l" defTabSz="1075334" rtl="0" eaLnBrk="1" latinLnBrk="0" hangingPunct="1">
      <a:defRPr sz="900" kern="1200">
        <a:solidFill>
          <a:schemeClr val="tx1"/>
        </a:solidFill>
        <a:latin typeface="+mj-lt"/>
        <a:ea typeface="+mn-ea"/>
        <a:cs typeface="+mn-cs"/>
      </a:defRPr>
    </a:lvl4pPr>
    <a:lvl5pPr marL="2150669" algn="l" defTabSz="1075334" rtl="0" eaLnBrk="1" latinLnBrk="0" hangingPunct="1">
      <a:defRPr sz="900" kern="1200">
        <a:solidFill>
          <a:schemeClr val="tx1"/>
        </a:solidFill>
        <a:latin typeface="+mj-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1DC55B-C7AC-4944-A211-CD4F486D39EB}"/>
              </a:ext>
            </a:extLst>
          </p:cNvPr>
          <p:cNvSpPr/>
          <p:nvPr userDrawn="1"/>
        </p:nvSpPr>
        <p:spPr>
          <a:xfrm>
            <a:off x="0" y="0"/>
            <a:ext cx="12801600" cy="96012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433" y="590647"/>
            <a:ext cx="6228175" cy="3342640"/>
          </a:xfrm>
        </p:spPr>
        <p:txBody>
          <a:bodyPr anchor="t">
            <a:normAutofit/>
          </a:bodyPr>
          <a:lstStyle>
            <a:lvl1pPr algn="l">
              <a:defRPr sz="4800">
                <a:solidFill>
                  <a:schemeClr val="bg1"/>
                </a:solidFill>
              </a:defRPr>
            </a:lvl1pPr>
          </a:lstStyle>
          <a:p>
            <a:r>
              <a:rPr lang="en-GB" dirty="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6C50D99E-674A-6B4D-BA86-2E941656E9C3}" type="datetime3">
              <a:rPr lang="en-US" smtClean="0"/>
              <a:pPr/>
              <a:t>30 November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26DF97E-8947-6543-A4B3-0EC6CAAC38A4}" type="slidenum">
              <a:rPr lang="en-US" smtClean="0"/>
              <a:pPr/>
              <a:t>‹nr.›</a:t>
            </a:fld>
            <a:endParaRPr lang="en-US"/>
          </a:p>
        </p:txBody>
      </p:sp>
      <p:sp>
        <p:nvSpPr>
          <p:cNvPr id="3" name="Subtitle 2"/>
          <p:cNvSpPr>
            <a:spLocks noGrp="1"/>
          </p:cNvSpPr>
          <p:nvPr>
            <p:ph type="subTitle" idx="1"/>
          </p:nvPr>
        </p:nvSpPr>
        <p:spPr>
          <a:xfrm>
            <a:off x="2193401" y="7737441"/>
            <a:ext cx="4207400" cy="478907"/>
          </a:xfrm>
        </p:spPr>
        <p:txBody>
          <a:bodyPr>
            <a:normAutofit/>
          </a:bodyPr>
          <a:lstStyle>
            <a:lvl1pPr marL="0" indent="0" algn="l">
              <a:buNone/>
              <a:defRPr sz="2000">
                <a:solidFill>
                  <a:schemeClr val="bg1"/>
                </a:solidFill>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GB" dirty="0"/>
              <a:t>Click to edit Master subtitle style</a:t>
            </a:r>
            <a:endParaRPr lang="en-US" dirty="0"/>
          </a:p>
        </p:txBody>
      </p:sp>
    </p:spTree>
    <p:extLst>
      <p:ext uri="{BB962C8B-B14F-4D97-AF65-F5344CB8AC3E}">
        <p14:creationId xmlns:p14="http://schemas.microsoft.com/office/powerpoint/2010/main" val="1946444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ormAutofit/>
          </a:bodyPr>
          <a:lstStyle>
            <a:lvl1pPr>
              <a:defRPr sz="3200">
                <a:solidFill>
                  <a:srgbClr val="FF5100"/>
                </a:solidFill>
              </a:defRPr>
            </a:lvl1pPr>
            <a:lvl2pPr>
              <a:defRPr sz="28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989FCA49-B172-6C4C-BDB9-794CC8D119CF}" type="datetime3">
              <a:rPr lang="en-US" smtClean="0"/>
              <a:t>30 November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306451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10191" y="511175"/>
            <a:ext cx="1611300" cy="8136573"/>
          </a:xfrm>
        </p:spPr>
        <p:txBody>
          <a:bodyPr vert="eaVert">
            <a:normAutofit/>
          </a:bodyPr>
          <a:lstStyle>
            <a:lvl1pPr>
              <a:defRPr sz="4400">
                <a:solidFill>
                  <a:srgbClr val="FF5100"/>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880111" y="511175"/>
            <a:ext cx="9271054" cy="8136573"/>
          </a:xfrm>
        </p:spPr>
        <p:txBody>
          <a:bodyPr vert="eaVert">
            <a:normAutofit/>
          </a:bodyPr>
          <a:lstStyle>
            <a:lvl1pPr>
              <a:defRPr sz="3200"/>
            </a:lvl1pPr>
            <a:lvl2pPr>
              <a:defRPr sz="28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2A633B5-F473-F94F-B6E9-F5AED9247C78}" type="datetime3">
              <a:rPr lang="en-US" smtClean="0"/>
              <a:t>30 November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3840206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GB"/>
              <a:t>Click to edit Master title style</a:t>
            </a:r>
            <a:endParaRPr lang="en-US" dirty="0"/>
          </a:p>
        </p:txBody>
      </p:sp>
      <p:sp>
        <p:nvSpPr>
          <p:cNvPr id="3" name="Content Placeholder 2"/>
          <p:cNvSpPr>
            <a:spLocks noGrp="1"/>
          </p:cNvSpPr>
          <p:nvPr>
            <p:ph idx="1"/>
          </p:nvPr>
        </p:nvSpPr>
        <p:spPr/>
        <p:txBody>
          <a:bodyPr/>
          <a:lstStyle>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1D753CA1-76BE-F34D-B655-1AAC74BBC7BF}" type="datetime3">
              <a:rPr lang="en-US" smtClean="0"/>
              <a:t>30 November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3158067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normAutofit/>
          </a:bodyPr>
          <a:lstStyle>
            <a:lvl1pPr>
              <a:defRPr sz="4400"/>
            </a:lvl1pPr>
          </a:lstStyle>
          <a:p>
            <a:r>
              <a:rPr lang="en-GB"/>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normAutofit/>
          </a:bodyPr>
          <a:lstStyle>
            <a:lvl1pPr marL="0" indent="0">
              <a:buNone/>
              <a:defRPr sz="280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9CE2C16-C945-C54A-A111-F0DF467C0B17}" type="datetime3">
              <a:rPr lang="en-US" smtClean="0"/>
              <a:t>30 November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200142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GB"/>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normAutofit/>
          </a:bodyPr>
          <a:lstStyle>
            <a:lvl1pPr>
              <a:defRPr sz="2800"/>
            </a:lvl1pPr>
            <a:lvl2pPr>
              <a:defRPr sz="24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80810" y="2555875"/>
            <a:ext cx="5440680" cy="6091873"/>
          </a:xfrm>
        </p:spPr>
        <p:txBody>
          <a:bodyPr>
            <a:normAutofit/>
          </a:bodyPr>
          <a:lstStyle>
            <a:lvl1pPr>
              <a:defRPr sz="2800"/>
            </a:lvl1pPr>
            <a:lvl2pPr>
              <a:defRPr sz="24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8530370-3E5B-7947-8C6A-FAEF8B5AE8DE}" type="datetime3">
              <a:rPr lang="en-US" smtClean="0"/>
              <a:t>30 November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3095562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normAutofit/>
          </a:bodyPr>
          <a:lstStyle>
            <a:lvl1pPr>
              <a:defRPr sz="4400"/>
            </a:lvl1pPr>
          </a:lstStyle>
          <a:p>
            <a:r>
              <a:rPr lang="en-GB" dirty="0"/>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normAutofit/>
          </a:bodyPr>
          <a:lstStyle>
            <a:lvl1pPr marL="0" indent="0">
              <a:buNone/>
              <a:defRPr sz="2800" b="1">
                <a:solidFill>
                  <a:srgbClr val="FF5100"/>
                </a:solidFill>
              </a:defRPr>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dirty="0"/>
              <a:t>Click to edit Master text styles</a:t>
            </a:r>
          </a:p>
        </p:txBody>
      </p:sp>
      <p:sp>
        <p:nvSpPr>
          <p:cNvPr id="4" name="Content Placeholder 3"/>
          <p:cNvSpPr>
            <a:spLocks noGrp="1"/>
          </p:cNvSpPr>
          <p:nvPr>
            <p:ph sz="half" idx="2"/>
          </p:nvPr>
        </p:nvSpPr>
        <p:spPr>
          <a:xfrm>
            <a:off x="881779" y="3507105"/>
            <a:ext cx="5415676" cy="5158423"/>
          </a:xfrm>
        </p:spPr>
        <p:txBody>
          <a:bodyPr>
            <a:normAutofit/>
          </a:bodyPr>
          <a:lstStyle>
            <a:lvl1pPr>
              <a:defRPr sz="2800"/>
            </a:lvl1pPr>
            <a:lvl2pPr>
              <a:defRPr sz="24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normAutofit/>
          </a:bodyPr>
          <a:lstStyle>
            <a:lvl1pPr marL="0" indent="0">
              <a:buNone/>
              <a:defRPr sz="2800" b="1">
                <a:solidFill>
                  <a:srgbClr val="FF5100"/>
                </a:solidFill>
              </a:defRPr>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dirty="0"/>
              <a:t>Click to edit Master text styles</a:t>
            </a:r>
          </a:p>
        </p:txBody>
      </p:sp>
      <p:sp>
        <p:nvSpPr>
          <p:cNvPr id="6" name="Content Placeholder 5"/>
          <p:cNvSpPr>
            <a:spLocks noGrp="1"/>
          </p:cNvSpPr>
          <p:nvPr>
            <p:ph sz="quarter" idx="4"/>
          </p:nvPr>
        </p:nvSpPr>
        <p:spPr>
          <a:xfrm>
            <a:off x="6480811" y="3507105"/>
            <a:ext cx="5442347" cy="5158423"/>
          </a:xfrm>
        </p:spPr>
        <p:txBody>
          <a:bodyPr>
            <a:normAutofit/>
          </a:bodyPr>
          <a:lstStyle>
            <a:lvl1pPr>
              <a:defRPr sz="2800"/>
            </a:lvl1pPr>
            <a:lvl2pPr>
              <a:defRPr sz="24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FCCC906-3E91-EE48-ABCE-2E35DE1C7739}" type="datetime3">
              <a:rPr lang="en-US" smtClean="0"/>
              <a:t>30 November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64570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chemeClr val="bg1"/>
                </a:solidFill>
              </a:defRPr>
            </a:lvl1pPr>
          </a:lstStyle>
          <a:p>
            <a:r>
              <a:rPr lang="en-GB" dirty="0"/>
              <a:t>2 % van de </a:t>
            </a:r>
            <a:r>
              <a:rPr lang="en-GB" dirty="0" err="1"/>
              <a:t>mensen</a:t>
            </a:r>
            <a:r>
              <a:rPr lang="en-GB" dirty="0"/>
              <a:t> uit een </a:t>
            </a:r>
            <a:r>
              <a:rPr lang="en-GB" dirty="0" err="1"/>
              <a:t>ander</a:t>
            </a:r>
            <a:r>
              <a:rPr lang="en-GB" dirty="0"/>
              <a:t> land </a:t>
            </a:r>
            <a:r>
              <a:rPr lang="en-GB" dirty="0" err="1"/>
              <a:t>krijgt</a:t>
            </a:r>
            <a:r>
              <a:rPr lang="en-GB" dirty="0"/>
              <a:t> </a:t>
            </a:r>
            <a:r>
              <a:rPr lang="en-GB" dirty="0" err="1"/>
              <a:t>te</a:t>
            </a:r>
            <a:r>
              <a:rPr lang="en-GB" dirty="0"/>
              <a:t> maken met </a:t>
            </a:r>
            <a:r>
              <a:rPr lang="en-GB" dirty="0" err="1"/>
              <a:t>deze</a:t>
            </a:r>
            <a:r>
              <a:rPr lang="en-GB" dirty="0"/>
              <a:t> </a:t>
            </a:r>
            <a:r>
              <a:rPr lang="en-GB" dirty="0" err="1"/>
              <a:t>gevolgen</a:t>
            </a:r>
            <a:endParaRPr lang="en-US" dirty="0"/>
          </a:p>
        </p:txBody>
      </p:sp>
      <p:sp>
        <p:nvSpPr>
          <p:cNvPr id="3" name="Date Placeholder 2"/>
          <p:cNvSpPr>
            <a:spLocks noGrp="1"/>
          </p:cNvSpPr>
          <p:nvPr>
            <p:ph type="dt" sz="half" idx="10"/>
          </p:nvPr>
        </p:nvSpPr>
        <p:spPr/>
        <p:txBody>
          <a:bodyPr/>
          <a:lstStyle/>
          <a:p>
            <a:fld id="{C7DDDBD0-616D-EB43-8A50-FF1176037777}" type="datetime3">
              <a:rPr lang="en-US" smtClean="0"/>
              <a:t>30 November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70287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55EF4-94DC-C646-A11C-BBED589CCC47}" type="datetime3">
              <a:rPr lang="en-US" smtClean="0"/>
              <a:t>30 November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4180603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normAutofit/>
          </a:bodyPr>
          <a:lstStyle>
            <a:lvl1pPr>
              <a:defRPr sz="3600">
                <a:solidFill>
                  <a:srgbClr val="FF5100"/>
                </a:solidFill>
              </a:defRPr>
            </a:lvl1pPr>
          </a:lstStyle>
          <a:p>
            <a:r>
              <a:rPr lang="en-GB" dirty="0"/>
              <a:t>Click to edit Master title style</a:t>
            </a:r>
            <a:endParaRPr lang="en-US" dirty="0"/>
          </a:p>
        </p:txBody>
      </p:sp>
      <p:sp>
        <p:nvSpPr>
          <p:cNvPr id="3" name="Content Placeholder 2"/>
          <p:cNvSpPr>
            <a:spLocks noGrp="1"/>
          </p:cNvSpPr>
          <p:nvPr>
            <p:ph idx="1"/>
          </p:nvPr>
        </p:nvSpPr>
        <p:spPr>
          <a:xfrm>
            <a:off x="5442347" y="2358886"/>
            <a:ext cx="6480810" cy="5846585"/>
          </a:xfrm>
        </p:spPr>
        <p:txBody>
          <a:bodyPr>
            <a:normAutofit/>
          </a:bodyPr>
          <a:lstStyle>
            <a:lvl1pPr>
              <a:defRPr sz="2800"/>
            </a:lvl1pPr>
            <a:lvl2pPr>
              <a:defRPr sz="2000"/>
            </a:lvl2pPr>
            <a:lvl3pPr>
              <a:defRPr sz="1800"/>
            </a:lvl3pPr>
            <a:lvl4pPr>
              <a:defRPr sz="1400"/>
            </a:lvl4pPr>
            <a:lvl5pPr>
              <a:defRPr sz="1400"/>
            </a:lvl5pPr>
            <a:lvl6pPr>
              <a:defRPr sz="2800"/>
            </a:lvl6pPr>
            <a:lvl7pPr>
              <a:defRPr sz="2800"/>
            </a:lvl7pPr>
            <a:lvl8pPr>
              <a:defRPr sz="2800"/>
            </a:lvl8pPr>
            <a:lvl9pPr>
              <a:defRPr sz="2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8CF456B3-70BD-C54F-957B-488D069C0FC8}" type="datetime3">
              <a:rPr lang="en-US" smtClean="0"/>
              <a:t>30 November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116531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normAutofit/>
          </a:bodyPr>
          <a:lstStyle>
            <a:lvl1pPr>
              <a:defRPr sz="3600">
                <a:solidFill>
                  <a:srgbClr val="FF5100"/>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5442347" y="1802296"/>
            <a:ext cx="6480810" cy="6403176"/>
          </a:xfrm>
        </p:spPr>
        <p:txBody>
          <a:bodyPr anchor="t">
            <a:normAutofit/>
          </a:bodyPr>
          <a:lstStyle>
            <a:lvl1pPr marL="0" indent="0">
              <a:buNone/>
              <a:defRPr sz="400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GB"/>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96A0360C-9D62-FC45-9FAD-97C478495419}" type="datetime3">
              <a:rPr lang="en-US" smtClean="0"/>
              <a:t>30 November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DF97E-8947-6543-A4B3-0EC6CAAC38A4}" type="slidenum">
              <a:rPr lang="en-US" smtClean="0"/>
              <a:t>‹nr.›</a:t>
            </a:fld>
            <a:endParaRPr lang="en-US"/>
          </a:p>
        </p:txBody>
      </p:sp>
    </p:spTree>
    <p:extLst>
      <p:ext uri="{BB962C8B-B14F-4D97-AF65-F5344CB8AC3E}">
        <p14:creationId xmlns:p14="http://schemas.microsoft.com/office/powerpoint/2010/main" val="20074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01328" y="8847687"/>
            <a:ext cx="2880360" cy="511175"/>
          </a:xfrm>
          <a:prstGeom prst="rect">
            <a:avLst/>
          </a:prstGeom>
        </p:spPr>
        <p:txBody>
          <a:bodyPr vert="horz" lIns="91440" tIns="45720" rIns="91440" bIns="45720" rtlCol="0" anchor="ctr"/>
          <a:lstStyle>
            <a:lvl1pPr algn="r">
              <a:defRPr sz="1200">
                <a:solidFill>
                  <a:schemeClr val="tx1">
                    <a:tint val="75000"/>
                  </a:schemeClr>
                </a:solidFill>
                <a:latin typeface="DIN Alternate" panose="020B0500000000000000" pitchFamily="34" charset="77"/>
              </a:defRPr>
            </a:lvl1pPr>
          </a:lstStyle>
          <a:p>
            <a:fld id="{CF27CA06-1744-2B40-9206-D183DAE9BF83}" type="datetime3">
              <a:rPr lang="en-US" smtClean="0"/>
              <a:pPr/>
              <a:t>30 November 2020</a:t>
            </a:fld>
            <a:endParaRPr lang="en-US"/>
          </a:p>
        </p:txBody>
      </p:sp>
      <p:sp>
        <p:nvSpPr>
          <p:cNvPr id="5" name="Footer Placeholder 4"/>
          <p:cNvSpPr>
            <a:spLocks noGrp="1"/>
          </p:cNvSpPr>
          <p:nvPr>
            <p:ph type="ftr" sz="quarter" idx="3"/>
          </p:nvPr>
        </p:nvSpPr>
        <p:spPr>
          <a:xfrm>
            <a:off x="4240530" y="8845884"/>
            <a:ext cx="4320540" cy="511175"/>
          </a:xfrm>
          <a:prstGeom prst="rect">
            <a:avLst/>
          </a:prstGeom>
        </p:spPr>
        <p:txBody>
          <a:bodyPr vert="horz" lIns="91440" tIns="45720" rIns="91440" bIns="45720" rtlCol="0" anchor="ctr"/>
          <a:lstStyle>
            <a:lvl1pPr algn="ctr">
              <a:defRPr sz="1200">
                <a:solidFill>
                  <a:schemeClr val="tx1">
                    <a:tint val="75000"/>
                  </a:schemeClr>
                </a:solidFill>
                <a:latin typeface="DIN Alternate" panose="020B0500000000000000" pitchFamily="34" charset="77"/>
              </a:defRPr>
            </a:lvl1pPr>
          </a:lstStyle>
          <a:p>
            <a:endParaRPr lang="en-US"/>
          </a:p>
        </p:txBody>
      </p:sp>
      <p:sp>
        <p:nvSpPr>
          <p:cNvPr id="6" name="Slide Number Placeholder 5"/>
          <p:cNvSpPr>
            <a:spLocks noGrp="1"/>
          </p:cNvSpPr>
          <p:nvPr>
            <p:ph type="sldNum" sz="quarter" idx="4"/>
          </p:nvPr>
        </p:nvSpPr>
        <p:spPr>
          <a:xfrm>
            <a:off x="9041130" y="8845884"/>
            <a:ext cx="2880360" cy="511175"/>
          </a:xfrm>
          <a:prstGeom prst="rect">
            <a:avLst/>
          </a:prstGeom>
        </p:spPr>
        <p:txBody>
          <a:bodyPr vert="horz" lIns="91440" tIns="45720" rIns="91440" bIns="45720" rtlCol="0" anchor="ctr"/>
          <a:lstStyle>
            <a:lvl1pPr algn="r">
              <a:defRPr sz="1200">
                <a:solidFill>
                  <a:schemeClr val="tx1">
                    <a:tint val="75000"/>
                  </a:schemeClr>
                </a:solidFill>
                <a:latin typeface="DIN Alternate" panose="020B0500000000000000" pitchFamily="34" charset="77"/>
              </a:defRPr>
            </a:lvl1pPr>
          </a:lstStyle>
          <a:p>
            <a:fld id="{826DF97E-8947-6543-A4B3-0EC6CAAC38A4}" type="slidenum">
              <a:rPr lang="en-US" smtClean="0"/>
              <a:pPr/>
              <a:t>‹nr.›</a:t>
            </a:fld>
            <a:endParaRPr lang="en-US"/>
          </a:p>
        </p:txBody>
      </p:sp>
      <p:pic>
        <p:nvPicPr>
          <p:cNvPr id="10" name="Picture 9" descr="A picture containing drawing, plate&#10;&#10;Description automatically generated">
            <a:extLst>
              <a:ext uri="{FF2B5EF4-FFF2-40B4-BE49-F238E27FC236}">
                <a16:creationId xmlns:a16="http://schemas.microsoft.com/office/drawing/2014/main" id="{ACFFDF3A-0E3F-D34C-9C61-7455A9A02599}"/>
              </a:ext>
            </a:extLst>
          </p:cNvPr>
          <p:cNvPicPr>
            <a:picLocks noChangeAspect="1"/>
          </p:cNvPicPr>
          <p:nvPr userDrawn="1"/>
        </p:nvPicPr>
        <p:blipFill>
          <a:blip r:embed="rId13"/>
          <a:stretch>
            <a:fillRect/>
          </a:stretch>
        </p:blipFill>
        <p:spPr>
          <a:xfrm>
            <a:off x="893976" y="8836658"/>
            <a:ext cx="2243000" cy="594530"/>
          </a:xfrm>
          <a:prstGeom prst="rect">
            <a:avLst/>
          </a:prstGeom>
        </p:spPr>
      </p:pic>
    </p:spTree>
    <p:extLst>
      <p:ext uri="{BB962C8B-B14F-4D97-AF65-F5344CB8AC3E}">
        <p14:creationId xmlns:p14="http://schemas.microsoft.com/office/powerpoint/2010/main" val="1701431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280160" rtl="0" eaLnBrk="1" latinLnBrk="0" hangingPunct="1">
        <a:lnSpc>
          <a:spcPct val="90000"/>
        </a:lnSpc>
        <a:spcBef>
          <a:spcPct val="0"/>
        </a:spcBef>
        <a:buNone/>
        <a:defRPr sz="5400" kern="1200">
          <a:solidFill>
            <a:schemeClr val="tx1">
              <a:lumMod val="65000"/>
              <a:lumOff val="35000"/>
            </a:schemeClr>
          </a:solidFill>
          <a:latin typeface="DIN-Medium" panose="02000503030000020004" pitchFamily="2" charset="0"/>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600" kern="1200">
          <a:solidFill>
            <a:schemeClr val="tx1">
              <a:lumMod val="65000"/>
              <a:lumOff val="35000"/>
            </a:schemeClr>
          </a:solidFill>
          <a:latin typeface="DIN-Medium" panose="02000503030000020004" pitchFamily="2" charset="0"/>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200" kern="1200">
          <a:solidFill>
            <a:schemeClr val="tx1">
              <a:lumMod val="50000"/>
              <a:lumOff val="50000"/>
            </a:schemeClr>
          </a:solidFill>
          <a:latin typeface="DIN-Medium" panose="02000503030000020004" pitchFamily="2" charset="0"/>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400" kern="1200">
          <a:solidFill>
            <a:schemeClr val="bg1">
              <a:lumMod val="50000"/>
            </a:schemeClr>
          </a:solidFill>
          <a:latin typeface="DIN-Medium" panose="02000503030000020004" pitchFamily="2" charset="0"/>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400" kern="1200">
          <a:solidFill>
            <a:schemeClr val="bg1">
              <a:lumMod val="75000"/>
            </a:schemeClr>
          </a:solidFill>
          <a:latin typeface="DIN-Medium" panose="02000503030000020004" pitchFamily="2" charset="0"/>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400" kern="1200">
          <a:solidFill>
            <a:schemeClr val="bg1">
              <a:lumMod val="75000"/>
            </a:schemeClr>
          </a:solidFill>
          <a:latin typeface="DIN-Medium" panose="02000503030000020004" pitchFamily="2" charset="0"/>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oung boy standing next to a fence&#10;&#10;Description automatically generated">
            <a:extLst>
              <a:ext uri="{FF2B5EF4-FFF2-40B4-BE49-F238E27FC236}">
                <a16:creationId xmlns:a16="http://schemas.microsoft.com/office/drawing/2014/main" id="{8615A371-1520-1C4C-8B66-5ACA50075EFB}"/>
              </a:ext>
            </a:extLst>
          </p:cNvPr>
          <p:cNvPicPr>
            <a:picLocks noChangeAspect="1"/>
          </p:cNvPicPr>
          <p:nvPr/>
        </p:nvPicPr>
        <p:blipFill>
          <a:blip r:embed="rId2"/>
          <a:stretch>
            <a:fillRect/>
          </a:stretch>
        </p:blipFill>
        <p:spPr>
          <a:xfrm>
            <a:off x="0" y="0"/>
            <a:ext cx="14595090" cy="9713843"/>
          </a:xfrm>
          <a:prstGeom prst="rect">
            <a:avLst/>
          </a:prstGeom>
        </p:spPr>
      </p:pic>
      <p:sp>
        <p:nvSpPr>
          <p:cNvPr id="8" name="Slide Number Placeholder 7">
            <a:extLst>
              <a:ext uri="{FF2B5EF4-FFF2-40B4-BE49-F238E27FC236}">
                <a16:creationId xmlns:a16="http://schemas.microsoft.com/office/drawing/2014/main" id="{E645FAA7-1053-AC4B-A945-D88E30FEA23E}"/>
              </a:ext>
            </a:extLst>
          </p:cNvPr>
          <p:cNvSpPr>
            <a:spLocks noGrp="1"/>
          </p:cNvSpPr>
          <p:nvPr>
            <p:ph type="sldNum" sz="quarter" idx="12"/>
          </p:nvPr>
        </p:nvSpPr>
        <p:spPr/>
        <p:txBody>
          <a:bodyPr/>
          <a:lstStyle/>
          <a:p>
            <a:fld id="{826DF97E-8947-6543-A4B3-0EC6CAAC38A4}" type="slidenum">
              <a:rPr lang="en-US" smtClean="0">
                <a:solidFill>
                  <a:schemeClr val="bg1"/>
                </a:solidFill>
              </a:rPr>
              <a:t>1</a:t>
            </a:fld>
            <a:endParaRPr lang="en-US" dirty="0">
              <a:solidFill>
                <a:schemeClr val="bg1"/>
              </a:solidFill>
            </a:endParaRPr>
          </a:p>
        </p:txBody>
      </p:sp>
      <p:pic>
        <p:nvPicPr>
          <p:cNvPr id="7" name="Picture 6" descr="A picture containing drawing&#10;&#10;Description automatically generated">
            <a:extLst>
              <a:ext uri="{FF2B5EF4-FFF2-40B4-BE49-F238E27FC236}">
                <a16:creationId xmlns:a16="http://schemas.microsoft.com/office/drawing/2014/main" id="{B3F64156-A659-4841-B8EB-59B1A0280CC2}"/>
              </a:ext>
            </a:extLst>
          </p:cNvPr>
          <p:cNvPicPr>
            <a:picLocks noChangeAspect="1"/>
          </p:cNvPicPr>
          <p:nvPr/>
        </p:nvPicPr>
        <p:blipFill>
          <a:blip r:embed="rId3"/>
          <a:stretch>
            <a:fillRect/>
          </a:stretch>
        </p:blipFill>
        <p:spPr>
          <a:xfrm>
            <a:off x="0" y="5103598"/>
            <a:ext cx="7065423" cy="3342640"/>
          </a:xfrm>
          <a:prstGeom prst="rect">
            <a:avLst/>
          </a:prstGeom>
        </p:spPr>
      </p:pic>
      <p:cxnSp>
        <p:nvCxnSpPr>
          <p:cNvPr id="10" name="Straight Connector 9">
            <a:extLst>
              <a:ext uri="{FF2B5EF4-FFF2-40B4-BE49-F238E27FC236}">
                <a16:creationId xmlns:a16="http://schemas.microsoft.com/office/drawing/2014/main" id="{8525F450-F77E-E34A-ABCD-C742086D95E5}"/>
              </a:ext>
            </a:extLst>
          </p:cNvPr>
          <p:cNvCxnSpPr/>
          <p:nvPr/>
        </p:nvCxnSpPr>
        <p:spPr>
          <a:xfrm>
            <a:off x="1753849" y="7045377"/>
            <a:ext cx="4946754"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67B57E-B033-1D4B-B847-17206C2F5E24}"/>
              </a:ext>
            </a:extLst>
          </p:cNvPr>
          <p:cNvSpPr txBox="1"/>
          <p:nvPr/>
        </p:nvSpPr>
        <p:spPr>
          <a:xfrm>
            <a:off x="1648342" y="5209105"/>
            <a:ext cx="4946754" cy="2164904"/>
          </a:xfrm>
          <a:prstGeom prst="rect">
            <a:avLst/>
          </a:prstGeom>
          <a:noFill/>
        </p:spPr>
        <p:txBody>
          <a:bodyPr wrap="square" rtlCol="0">
            <a:noAutofit/>
          </a:bodyPr>
          <a:lstStyle/>
          <a:p>
            <a:r>
              <a:rPr lang="en-US" sz="3600" b="1" dirty="0" err="1">
                <a:solidFill>
                  <a:schemeClr val="bg1"/>
                </a:solidFill>
                <a:latin typeface="DIN Alternate" panose="020B0500000000000000" pitchFamily="34" charset="77"/>
              </a:rPr>
              <a:t>Slachtofferrechten</a:t>
            </a:r>
            <a:r>
              <a:rPr lang="en-US" sz="3600" b="1" dirty="0">
                <a:solidFill>
                  <a:schemeClr val="bg1"/>
                </a:solidFill>
                <a:latin typeface="DIN Alternate" panose="020B0500000000000000" pitchFamily="34" charset="77"/>
              </a:rPr>
              <a:t> in Nederland</a:t>
            </a:r>
          </a:p>
          <a:p>
            <a:r>
              <a:rPr lang="en-US" sz="2400" dirty="0">
                <a:solidFill>
                  <a:schemeClr val="bg1"/>
                </a:solidFill>
                <a:latin typeface="DIN Alternate" panose="020B0500000000000000" pitchFamily="34" charset="77"/>
              </a:rPr>
              <a:t>01 </a:t>
            </a:r>
            <a:r>
              <a:rPr lang="en-US" sz="2400" dirty="0" err="1">
                <a:solidFill>
                  <a:schemeClr val="bg1"/>
                </a:solidFill>
                <a:latin typeface="DIN Alternate" panose="020B0500000000000000" pitchFamily="34" charset="77"/>
              </a:rPr>
              <a:t>december</a:t>
            </a:r>
            <a:r>
              <a:rPr lang="en-US" sz="2400" dirty="0">
                <a:solidFill>
                  <a:schemeClr val="bg1"/>
                </a:solidFill>
                <a:latin typeface="DIN Alternate" panose="020B0500000000000000" pitchFamily="34" charset="77"/>
              </a:rPr>
              <a:t> 2020</a:t>
            </a:r>
          </a:p>
          <a:p>
            <a:r>
              <a:rPr lang="en-US" sz="2400" dirty="0">
                <a:solidFill>
                  <a:schemeClr val="bg1"/>
                </a:solidFill>
                <a:latin typeface="DIN Alternate" panose="020B0500000000000000" pitchFamily="34" charset="77"/>
              </a:rPr>
              <a:t>Edith Stein college</a:t>
            </a:r>
          </a:p>
          <a:p>
            <a:endParaRPr lang="en-US" sz="4400" b="1" dirty="0">
              <a:solidFill>
                <a:schemeClr val="bg1"/>
              </a:solidFill>
              <a:latin typeface="DIN Alternate" panose="020B0500000000000000" pitchFamily="34" charset="77"/>
            </a:endParaRPr>
          </a:p>
        </p:txBody>
      </p:sp>
    </p:spTree>
    <p:extLst>
      <p:ext uri="{BB962C8B-B14F-4D97-AF65-F5344CB8AC3E}">
        <p14:creationId xmlns:p14="http://schemas.microsoft.com/office/powerpoint/2010/main" val="323222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688086" y="511174"/>
            <a:ext cx="5376119" cy="2369912"/>
          </a:xfrm>
        </p:spPr>
        <p:txBody>
          <a:bodyPr>
            <a:normAutofit/>
          </a:bodyPr>
          <a:lstStyle/>
          <a:p>
            <a:r>
              <a:rPr lang="nl-NL" b="1" i="0" u="none" strike="noStrike" baseline="0" dirty="0">
                <a:latin typeface="DINPro-Bold"/>
              </a:rPr>
              <a:t>Slachtofferrecht 9</a:t>
            </a:r>
            <a:br>
              <a:rPr lang="nl-NL" b="1" i="0" u="none" strike="noStrike" baseline="0" dirty="0">
                <a:latin typeface="DINPro-Bold"/>
              </a:rPr>
            </a:br>
            <a:r>
              <a:rPr lang="nl-NL" b="1" i="0" u="none" strike="noStrike" baseline="0" dirty="0">
                <a:solidFill>
                  <a:srgbClr val="FF5100"/>
                </a:solidFill>
                <a:latin typeface="DINPro-Bold"/>
              </a:rPr>
              <a:t>Je mag vragen om contact met de dader</a:t>
            </a:r>
            <a:endParaRPr lang="en-US" dirty="0">
              <a:solidFill>
                <a:srgbClr val="FF5100"/>
              </a:solidFill>
            </a:endParaRPr>
          </a:p>
        </p:txBody>
      </p:sp>
      <p:cxnSp>
        <p:nvCxnSpPr>
          <p:cNvPr id="18" name="Straight Arrow Connector 1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8086" y="3243072"/>
            <a:ext cx="4800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688087" y="3605047"/>
            <a:ext cx="5376118" cy="4847119"/>
          </a:xfrm>
        </p:spPr>
        <p:txBody>
          <a:bodyPr>
            <a:normAutofit/>
          </a:bodyPr>
          <a:lstStyle/>
          <a:p>
            <a:r>
              <a:rPr lang="nl-NL" sz="2800" b="0" i="0" u="none" strike="noStrike" baseline="0" dirty="0">
                <a:latin typeface="DINPro-Regular"/>
              </a:rPr>
              <a:t>Slachtofferhulp Nederland kan je doorverwijzen naar organisaties die helpen om in contact te komen met een verdachte of dader. </a:t>
            </a:r>
          </a:p>
          <a:p>
            <a:r>
              <a:rPr lang="nl-NL" sz="2800" b="0" i="0" u="none" strike="noStrike" baseline="0" dirty="0">
                <a:latin typeface="DINPro-Regular"/>
              </a:rPr>
              <a:t>De verdachte of dader kan dan aangeven of hij ook contact met jou wil</a:t>
            </a:r>
            <a:endParaRPr lang="en-US" sz="2800" b="1" dirty="0"/>
          </a:p>
        </p:txBody>
      </p:sp>
      <p:pic>
        <p:nvPicPr>
          <p:cNvPr id="8" name="Afbeelding 7" descr="Afbeelding met tekst, illustratie&#10;&#10;Automatisch gegenereerde beschrijving">
            <a:extLst>
              <a:ext uri="{FF2B5EF4-FFF2-40B4-BE49-F238E27FC236}">
                <a16:creationId xmlns:a16="http://schemas.microsoft.com/office/drawing/2014/main" id="{B03C5845-24B5-408D-8679-5B5FCAD4866C}"/>
              </a:ext>
            </a:extLst>
          </p:cNvPr>
          <p:cNvPicPr>
            <a:picLocks noChangeAspect="1"/>
          </p:cNvPicPr>
          <p:nvPr/>
        </p:nvPicPr>
        <p:blipFill rotWithShape="1">
          <a:blip r:embed="rId2"/>
          <a:srcRect l="1016"/>
          <a:stretch/>
        </p:blipFill>
        <p:spPr>
          <a:xfrm>
            <a:off x="6172791" y="10"/>
            <a:ext cx="6628807"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solidFill>
            <a:srgbClr val="FEFEFE"/>
          </a:solidFill>
        </p:spPr>
      </p:pic>
    </p:spTree>
    <p:extLst>
      <p:ext uri="{BB962C8B-B14F-4D97-AF65-F5344CB8AC3E}">
        <p14:creationId xmlns:p14="http://schemas.microsoft.com/office/powerpoint/2010/main" val="601645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688086" y="511174"/>
            <a:ext cx="5376119" cy="2369912"/>
          </a:xfrm>
        </p:spPr>
        <p:txBody>
          <a:bodyPr>
            <a:normAutofit/>
          </a:bodyPr>
          <a:lstStyle/>
          <a:p>
            <a:r>
              <a:rPr lang="nl-NL" b="1" i="0" u="none" strike="noStrike" baseline="0" dirty="0">
                <a:latin typeface="DINPro-Bold"/>
              </a:rPr>
              <a:t>Slachtofferrecht 10</a:t>
            </a:r>
            <a:br>
              <a:rPr lang="nl-NL" b="1" i="0" u="none" strike="noStrike" baseline="0" dirty="0">
                <a:latin typeface="DINPro-Bold"/>
              </a:rPr>
            </a:br>
            <a:r>
              <a:rPr lang="nl-NL" b="1" i="0" u="none" strike="noStrike" baseline="0" dirty="0">
                <a:solidFill>
                  <a:srgbClr val="FF5100"/>
                </a:solidFill>
                <a:latin typeface="DINPro-Bold"/>
              </a:rPr>
              <a:t>Je hebt recht op een</a:t>
            </a:r>
            <a:br>
              <a:rPr lang="nl-NL" b="1" i="0" u="none" strike="noStrike" baseline="0" dirty="0">
                <a:solidFill>
                  <a:srgbClr val="FF5100"/>
                </a:solidFill>
                <a:latin typeface="DINPro-Bold"/>
              </a:rPr>
            </a:br>
            <a:r>
              <a:rPr lang="nl-NL" b="1" i="0" u="none" strike="noStrike" baseline="0" dirty="0">
                <a:solidFill>
                  <a:srgbClr val="FF5100"/>
                </a:solidFill>
                <a:latin typeface="DINPro-Bold"/>
              </a:rPr>
              <a:t>goede behandeling</a:t>
            </a:r>
            <a:endParaRPr lang="en-US" dirty="0">
              <a:solidFill>
                <a:srgbClr val="FF5100"/>
              </a:solidFill>
            </a:endParaRPr>
          </a:p>
        </p:txBody>
      </p:sp>
      <p:cxnSp>
        <p:nvCxnSpPr>
          <p:cNvPr id="28" name="Straight Arrow Connector 2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8086" y="3243072"/>
            <a:ext cx="4800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688087" y="3605047"/>
            <a:ext cx="5376118" cy="4847119"/>
          </a:xfrm>
        </p:spPr>
        <p:txBody>
          <a:bodyPr>
            <a:normAutofit/>
          </a:bodyPr>
          <a:lstStyle/>
          <a:p>
            <a:r>
              <a:rPr lang="nl-NL" sz="2800" b="0" i="0" u="none" strike="noStrike" baseline="0" dirty="0">
                <a:latin typeface="DINPro-Regular"/>
              </a:rPr>
              <a:t>De organisaties waarmee je contact hebt over jouw zaak moeten je goed behandelen. En zij moeten rekening houden met wat belangrijk voor jou is. </a:t>
            </a:r>
          </a:p>
          <a:p>
            <a:r>
              <a:rPr lang="nl-NL" sz="2800" b="0" i="0" u="none" strike="noStrike" baseline="0" dirty="0">
                <a:latin typeface="DINPro-Regular"/>
              </a:rPr>
              <a:t>Wanneer je niet goed behandeld wordt, kun je een klacht indienen bij de desbetreffende organisatie.</a:t>
            </a:r>
            <a:endParaRPr lang="en-US" sz="2800" b="1" dirty="0"/>
          </a:p>
        </p:txBody>
      </p:sp>
      <p:pic>
        <p:nvPicPr>
          <p:cNvPr id="8" name="Afbeelding 7" descr="Afbeelding met tekst&#10;&#10;Automatisch gegenereerde beschrijving">
            <a:extLst>
              <a:ext uri="{FF2B5EF4-FFF2-40B4-BE49-F238E27FC236}">
                <a16:creationId xmlns:a16="http://schemas.microsoft.com/office/drawing/2014/main" id="{A0489EDA-2226-4D5C-965F-DB15FA553EA0}"/>
              </a:ext>
            </a:extLst>
          </p:cNvPr>
          <p:cNvPicPr>
            <a:picLocks noChangeAspect="1"/>
          </p:cNvPicPr>
          <p:nvPr/>
        </p:nvPicPr>
        <p:blipFill rotWithShape="1">
          <a:blip r:embed="rId2"/>
          <a:srcRect l="1671" r="27336"/>
          <a:stretch/>
        </p:blipFill>
        <p:spPr>
          <a:xfrm>
            <a:off x="6172791" y="10"/>
            <a:ext cx="6628807"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54392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5213700" y="880975"/>
            <a:ext cx="7060361" cy="1800624"/>
          </a:xfrm>
        </p:spPr>
        <p:txBody>
          <a:bodyPr anchor="b">
            <a:noAutofit/>
          </a:bodyPr>
          <a:lstStyle/>
          <a:p>
            <a:r>
              <a:rPr lang="nl-NL" b="1" i="0" u="none" strike="noStrike" baseline="0" dirty="0">
                <a:latin typeface="DINPro-Bold"/>
              </a:rPr>
              <a:t>Slachtofferrecht 11</a:t>
            </a:r>
            <a:br>
              <a:rPr lang="nl-NL" b="1" i="0" u="none" strike="noStrike" baseline="0" dirty="0">
                <a:latin typeface="DINPro-Bold"/>
              </a:rPr>
            </a:br>
            <a:r>
              <a:rPr lang="nl-NL" b="1" i="0" u="none" strike="noStrike" baseline="0" dirty="0">
                <a:solidFill>
                  <a:srgbClr val="FF5100"/>
                </a:solidFill>
                <a:latin typeface="DINPro-Bold"/>
              </a:rPr>
              <a:t>Je mag klagen als het OM besluit dat er geen zaak komt</a:t>
            </a:r>
            <a:endParaRPr lang="en-US" dirty="0">
              <a:solidFill>
                <a:srgbClr val="FF5100"/>
              </a:solidFill>
            </a:endParaRPr>
          </a:p>
        </p:txBody>
      </p: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5213702" y="3413760"/>
            <a:ext cx="6915814" cy="5299586"/>
          </a:xfrm>
        </p:spPr>
        <p:txBody>
          <a:bodyPr>
            <a:normAutofit/>
          </a:bodyPr>
          <a:lstStyle/>
          <a:p>
            <a:r>
              <a:rPr lang="nl-NL" sz="2800" b="0" i="0" u="none" strike="noStrike" baseline="0" dirty="0">
                <a:latin typeface="DINPro-Regular"/>
              </a:rPr>
              <a:t>Besluit de officier van justitie dat er geen strafzaak komt tegen de verdachte? En ben je het hier niet mee eens, dan kun je, met hulp van je advocaat, een klacht sturen naar het gerechtshof. </a:t>
            </a:r>
          </a:p>
          <a:p>
            <a:r>
              <a:rPr lang="nl-NL" sz="2800" b="0" i="0" u="none" strike="noStrike" baseline="0" dirty="0">
                <a:latin typeface="DINPro-Regular"/>
              </a:rPr>
              <a:t>Het gerechtshof besluit dan of er toch een strafzaak tegen de verdachte moet komen.</a:t>
            </a:r>
            <a:endParaRPr lang="en-US" sz="2800" b="1" dirty="0"/>
          </a:p>
        </p:txBody>
      </p:sp>
      <p:sp>
        <p:nvSpPr>
          <p:cNvPr id="4" name="Date Placeholder 3">
            <a:extLst>
              <a:ext uri="{FF2B5EF4-FFF2-40B4-BE49-F238E27FC236}">
                <a16:creationId xmlns:a16="http://schemas.microsoft.com/office/drawing/2014/main" id="{359B3275-2C9E-7D4E-A5CE-BD9911A82F90}"/>
              </a:ext>
            </a:extLst>
          </p:cNvPr>
          <p:cNvSpPr>
            <a:spLocks noGrp="1"/>
          </p:cNvSpPr>
          <p:nvPr>
            <p:ph type="dt" sz="half" idx="10"/>
          </p:nvPr>
        </p:nvSpPr>
        <p:spPr>
          <a:xfrm>
            <a:off x="880110" y="8898890"/>
            <a:ext cx="2152347" cy="511175"/>
          </a:xfrm>
        </p:spPr>
        <p:txBody>
          <a:bodyPr>
            <a:normAutofit/>
          </a:bodyPr>
          <a:lstStyle/>
          <a:p>
            <a:pPr>
              <a:spcAft>
                <a:spcPts val="600"/>
              </a:spcAft>
            </a:pPr>
            <a:fld id="{1D753CA1-76BE-F34D-B655-1AAC74BBC7BF}" type="datetime3">
              <a:rPr lang="en-US">
                <a:solidFill>
                  <a:srgbClr val="FFFFFF"/>
                </a:solidFill>
              </a:rPr>
              <a:pPr>
                <a:spcAft>
                  <a:spcPts val="600"/>
                </a:spcAft>
              </a:pPr>
              <a:t>30 November 2020</a:t>
            </a:fld>
            <a:endParaRPr lang="en-US">
              <a:solidFill>
                <a:srgbClr val="FFFFFF"/>
              </a:solidFill>
            </a:endParaRPr>
          </a:p>
        </p:txBody>
      </p:sp>
      <p:pic>
        <p:nvPicPr>
          <p:cNvPr id="8" name="Afbeelding 7">
            <a:extLst>
              <a:ext uri="{FF2B5EF4-FFF2-40B4-BE49-F238E27FC236}">
                <a16:creationId xmlns:a16="http://schemas.microsoft.com/office/drawing/2014/main" id="{77A77C9A-0ACD-4C59-BA82-914608345C36}"/>
              </a:ext>
            </a:extLst>
          </p:cNvPr>
          <p:cNvPicPr>
            <a:picLocks noChangeAspect="1"/>
          </p:cNvPicPr>
          <p:nvPr/>
        </p:nvPicPr>
        <p:blipFill rotWithShape="1">
          <a:blip r:embed="rId2"/>
          <a:srcRect l="4297" r="27196"/>
          <a:stretch/>
        </p:blipFill>
        <p:spPr>
          <a:xfrm>
            <a:off x="20" y="10"/>
            <a:ext cx="4867350" cy="9601190"/>
          </a:xfrm>
          <a:prstGeom prst="rect">
            <a:avLst/>
          </a:prstGeom>
          <a:effectLst/>
        </p:spPr>
      </p:pic>
      <p:cxnSp>
        <p:nvCxnSpPr>
          <p:cNvPr id="30" name="Straight Connector 2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980" y="2961163"/>
            <a:ext cx="6624828" cy="0"/>
          </a:xfrm>
          <a:prstGeom prst="line">
            <a:avLst/>
          </a:prstGeom>
          <a:ln w="19050">
            <a:solidFill>
              <a:srgbClr val="F6AE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748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688086" y="511174"/>
            <a:ext cx="6251976" cy="2369912"/>
          </a:xfrm>
        </p:spPr>
        <p:txBody>
          <a:bodyPr>
            <a:noAutofit/>
          </a:bodyPr>
          <a:lstStyle/>
          <a:p>
            <a:r>
              <a:rPr lang="nl-NL" b="1" i="0" u="none" strike="noStrike" baseline="0" dirty="0">
                <a:latin typeface="DINPro-Bold"/>
              </a:rPr>
              <a:t>Slachtofferrecht 12</a:t>
            </a:r>
            <a:br>
              <a:rPr lang="nl-NL" b="1" i="0" u="none" strike="noStrike" baseline="0" dirty="0">
                <a:latin typeface="DINPro-Bold"/>
              </a:rPr>
            </a:br>
            <a:r>
              <a:rPr lang="nl-NL" b="1" i="0" u="none" strike="noStrike" baseline="0" dirty="0">
                <a:solidFill>
                  <a:srgbClr val="FF5100"/>
                </a:solidFill>
                <a:latin typeface="DINPro-Bold"/>
              </a:rPr>
              <a:t>Je mag vragen om stukken van het dossier in te zien</a:t>
            </a:r>
            <a:endParaRPr lang="en-US" dirty="0">
              <a:solidFill>
                <a:srgbClr val="FF5100"/>
              </a:solidFill>
            </a:endParaRPr>
          </a:p>
        </p:txBody>
      </p:sp>
      <p:cxnSp>
        <p:nvCxnSpPr>
          <p:cNvPr id="30" name="Straight Arrow Connector 2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8086" y="3243072"/>
            <a:ext cx="4800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688087" y="3605047"/>
            <a:ext cx="5376118" cy="4847119"/>
          </a:xfrm>
        </p:spPr>
        <p:txBody>
          <a:bodyPr>
            <a:normAutofit/>
          </a:bodyPr>
          <a:lstStyle/>
          <a:p>
            <a:r>
              <a:rPr lang="nl-NL" sz="2800" b="0" i="0" u="none" strike="noStrike" baseline="0" dirty="0">
                <a:latin typeface="DINPro-Regular"/>
              </a:rPr>
              <a:t>Je kunt aan de officier van justitie vragen om inzicht in het dossier van de strafzaak.</a:t>
            </a:r>
          </a:p>
          <a:p>
            <a:r>
              <a:rPr lang="nl-NL" sz="2800" b="0" i="0" u="none" strike="noStrike" baseline="0" dirty="0">
                <a:latin typeface="DINPro-Regular"/>
              </a:rPr>
              <a:t> Ook kun je vragen om stukken aan het dossier toe te voegen.</a:t>
            </a:r>
            <a:endParaRPr lang="en-US" sz="2800" b="1" dirty="0"/>
          </a:p>
        </p:txBody>
      </p:sp>
      <p:pic>
        <p:nvPicPr>
          <p:cNvPr id="8" name="Afbeelding 7" descr="Afbeelding met tekst&#10;&#10;Automatisch gegenereerde beschrijving">
            <a:extLst>
              <a:ext uri="{FF2B5EF4-FFF2-40B4-BE49-F238E27FC236}">
                <a16:creationId xmlns:a16="http://schemas.microsoft.com/office/drawing/2014/main" id="{7E520286-A8CA-4151-A88B-128E8B72D4E2}"/>
              </a:ext>
            </a:extLst>
          </p:cNvPr>
          <p:cNvPicPr>
            <a:picLocks noChangeAspect="1"/>
          </p:cNvPicPr>
          <p:nvPr/>
        </p:nvPicPr>
        <p:blipFill rotWithShape="1">
          <a:blip r:embed="rId2"/>
          <a:srcRect l="4228" r="16185"/>
          <a:stretch/>
        </p:blipFill>
        <p:spPr>
          <a:xfrm>
            <a:off x="6172791" y="10"/>
            <a:ext cx="6628807"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206091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5213701" y="880975"/>
            <a:ext cx="6915816" cy="1800624"/>
          </a:xfrm>
        </p:spPr>
        <p:txBody>
          <a:bodyPr anchor="b">
            <a:noAutofit/>
          </a:bodyPr>
          <a:lstStyle/>
          <a:p>
            <a:r>
              <a:rPr lang="nl-NL" b="1" i="0" u="none" strike="noStrike" baseline="0" dirty="0">
                <a:latin typeface="DINPro-Bold"/>
              </a:rPr>
              <a:t>Slachtofferrecht 13</a:t>
            </a:r>
            <a:br>
              <a:rPr lang="nl-NL" b="1" i="0" u="none" strike="noStrike" baseline="0" dirty="0">
                <a:latin typeface="DINPro-Bold"/>
              </a:rPr>
            </a:br>
            <a:r>
              <a:rPr lang="nl-NL" b="1" i="0" u="none" strike="noStrike" baseline="0" dirty="0">
                <a:solidFill>
                  <a:srgbClr val="FF5100"/>
                </a:solidFill>
                <a:latin typeface="DINPro-Bold"/>
              </a:rPr>
              <a:t>Je kunt een vergoeding krijgen als je moet getuigen</a:t>
            </a:r>
            <a:endParaRPr lang="en-US" dirty="0">
              <a:solidFill>
                <a:srgbClr val="FF5100"/>
              </a:solidFill>
            </a:endParaRPr>
          </a:p>
        </p:txBody>
      </p: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5213702" y="3413760"/>
            <a:ext cx="6915814" cy="5299586"/>
          </a:xfrm>
        </p:spPr>
        <p:txBody>
          <a:bodyPr>
            <a:normAutofit/>
          </a:bodyPr>
          <a:lstStyle/>
          <a:p>
            <a:r>
              <a:rPr lang="nl-NL" sz="2800" b="0" i="0" u="none" strike="noStrike" baseline="0" dirty="0">
                <a:latin typeface="DINPro-Regular"/>
              </a:rPr>
              <a:t>Wanneer je kosten maakt om te getuigen in een strafzaak, bijvoorbeeld reiskosten of kosten omdat je niet kunt werken, dan kun je die kosten terugvragen aan de overheid. </a:t>
            </a:r>
          </a:p>
          <a:p>
            <a:r>
              <a:rPr lang="nl-NL" sz="2800" b="0" i="0" u="none" strike="noStrike" baseline="0" dirty="0">
                <a:latin typeface="DINPro-Regular"/>
              </a:rPr>
              <a:t>Bij de oproep krijg je hierover meer informatie.</a:t>
            </a:r>
            <a:endParaRPr lang="en-US" sz="2800" b="1" dirty="0"/>
          </a:p>
        </p:txBody>
      </p:sp>
      <p:sp>
        <p:nvSpPr>
          <p:cNvPr id="4" name="Date Placeholder 3">
            <a:extLst>
              <a:ext uri="{FF2B5EF4-FFF2-40B4-BE49-F238E27FC236}">
                <a16:creationId xmlns:a16="http://schemas.microsoft.com/office/drawing/2014/main" id="{359B3275-2C9E-7D4E-A5CE-BD9911A82F90}"/>
              </a:ext>
            </a:extLst>
          </p:cNvPr>
          <p:cNvSpPr>
            <a:spLocks noGrp="1"/>
          </p:cNvSpPr>
          <p:nvPr>
            <p:ph type="dt" sz="half" idx="10"/>
          </p:nvPr>
        </p:nvSpPr>
        <p:spPr>
          <a:xfrm>
            <a:off x="880110" y="8898890"/>
            <a:ext cx="2152347" cy="511175"/>
          </a:xfrm>
        </p:spPr>
        <p:txBody>
          <a:bodyPr>
            <a:normAutofit/>
          </a:bodyPr>
          <a:lstStyle/>
          <a:p>
            <a:pPr>
              <a:spcAft>
                <a:spcPts val="600"/>
              </a:spcAft>
            </a:pPr>
            <a:fld id="{1D753CA1-76BE-F34D-B655-1AAC74BBC7BF}" type="datetime3">
              <a:rPr lang="en-US">
                <a:solidFill>
                  <a:srgbClr val="FFFFFF"/>
                </a:solidFill>
              </a:rPr>
              <a:pPr>
                <a:spcAft>
                  <a:spcPts val="600"/>
                </a:spcAft>
              </a:pPr>
              <a:t>30 November 2020</a:t>
            </a:fld>
            <a:endParaRPr lang="en-US">
              <a:solidFill>
                <a:srgbClr val="FFFFFF"/>
              </a:solidFill>
            </a:endParaRPr>
          </a:p>
        </p:txBody>
      </p:sp>
      <p:pic>
        <p:nvPicPr>
          <p:cNvPr id="9" name="Afbeelding 8" descr="Afbeelding met tekst, illustratie&#10;&#10;Automatisch gegenereerde beschrijving">
            <a:extLst>
              <a:ext uri="{FF2B5EF4-FFF2-40B4-BE49-F238E27FC236}">
                <a16:creationId xmlns:a16="http://schemas.microsoft.com/office/drawing/2014/main" id="{7D728561-9420-44BE-A294-975201225A9D}"/>
              </a:ext>
            </a:extLst>
          </p:cNvPr>
          <p:cNvPicPr>
            <a:picLocks noChangeAspect="1"/>
          </p:cNvPicPr>
          <p:nvPr/>
        </p:nvPicPr>
        <p:blipFill rotWithShape="1">
          <a:blip r:embed="rId2"/>
          <a:srcRect r="9875"/>
          <a:stretch/>
        </p:blipFill>
        <p:spPr>
          <a:xfrm>
            <a:off x="20" y="10"/>
            <a:ext cx="4867350" cy="9601190"/>
          </a:xfrm>
          <a:prstGeom prst="rect">
            <a:avLst/>
          </a:prstGeom>
          <a:effectLst/>
        </p:spPr>
      </p:pic>
      <p:cxnSp>
        <p:nvCxnSpPr>
          <p:cNvPr id="33" name="Straight Connector 3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980" y="2961163"/>
            <a:ext cx="6624828" cy="0"/>
          </a:xfrm>
          <a:prstGeom prst="line">
            <a:avLst/>
          </a:prstGeom>
          <a:ln w="19050">
            <a:solidFill>
              <a:srgbClr val="959A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07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descr="Afbeelding met tekst&#10;&#10;Automatisch gegenereerde beschrijving">
            <a:extLst>
              <a:ext uri="{FF2B5EF4-FFF2-40B4-BE49-F238E27FC236}">
                <a16:creationId xmlns:a16="http://schemas.microsoft.com/office/drawing/2014/main" id="{4FB59431-990D-422C-8030-26F6D8EB8360}"/>
              </a:ext>
            </a:extLst>
          </p:cNvPr>
          <p:cNvPicPr>
            <a:picLocks noChangeAspect="1"/>
          </p:cNvPicPr>
          <p:nvPr/>
        </p:nvPicPr>
        <p:blipFill rotWithShape="1">
          <a:blip r:embed="rId2">
            <a:alphaModFix/>
          </a:blip>
          <a:srcRect l="4279" r="17590"/>
          <a:stretch/>
        </p:blipFill>
        <p:spPr>
          <a:xfrm>
            <a:off x="6087420" y="10"/>
            <a:ext cx="6713859" cy="9601190"/>
          </a:xfrm>
          <a:prstGeom prst="rect">
            <a:avLst/>
          </a:prstGeom>
        </p:spPr>
      </p:pic>
      <p:pic>
        <p:nvPicPr>
          <p:cNvPr id="54" name="Picture 5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801600" cy="9601200"/>
          </a:xfrm>
          <a:prstGeom prst="rect">
            <a:avLst/>
          </a:prstGeom>
        </p:spPr>
      </p:pic>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845247" y="1117823"/>
            <a:ext cx="5043818" cy="1836329"/>
          </a:xfrm>
        </p:spPr>
        <p:txBody>
          <a:bodyPr>
            <a:noAutofit/>
          </a:bodyPr>
          <a:lstStyle/>
          <a:p>
            <a:br>
              <a:rPr lang="nl-NL" b="1" i="0" u="none" strike="noStrike" baseline="0" dirty="0">
                <a:solidFill>
                  <a:srgbClr val="000000"/>
                </a:solidFill>
                <a:latin typeface="DINPro-Bold"/>
              </a:rPr>
            </a:br>
            <a:br>
              <a:rPr lang="nl-NL" b="1" i="0" u="none" strike="noStrike" baseline="0" dirty="0">
                <a:solidFill>
                  <a:srgbClr val="000000"/>
                </a:solidFill>
                <a:latin typeface="DINPro-Bold"/>
              </a:rPr>
            </a:br>
            <a:r>
              <a:rPr lang="nl-NL" b="1" dirty="0">
                <a:latin typeface="DINPro-Bold"/>
              </a:rPr>
              <a:t>Slachtofferrecht 14</a:t>
            </a:r>
            <a:br>
              <a:rPr lang="nl-NL" b="1" dirty="0">
                <a:latin typeface="DINPro-Bold"/>
              </a:rPr>
            </a:br>
            <a:r>
              <a:rPr lang="nl-NL" b="1" dirty="0">
                <a:solidFill>
                  <a:srgbClr val="FF5100"/>
                </a:solidFill>
                <a:latin typeface="DINPro-Bold"/>
              </a:rPr>
              <a:t>Je hebt recht op informatie over verlof, vrijlating of ontsnapping van verdachte of dader</a:t>
            </a:r>
            <a:endParaRPr lang="en-US" b="1" dirty="0">
              <a:solidFill>
                <a:srgbClr val="FF5100"/>
              </a:solidFill>
              <a:latin typeface="DINPro-Bold"/>
            </a:endParaRPr>
          </a:p>
        </p:txBody>
      </p: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845246" y="3181000"/>
            <a:ext cx="4942144" cy="5304362"/>
          </a:xfrm>
        </p:spPr>
        <p:txBody>
          <a:bodyPr anchor="ctr">
            <a:normAutofit/>
          </a:bodyPr>
          <a:lstStyle/>
          <a:p>
            <a:r>
              <a:rPr lang="nl-NL" sz="2800" dirty="0">
                <a:latin typeface="DINPro-Regular"/>
              </a:rPr>
              <a:t>Als je dat wilt, houdt het Openbaar Ministerie je op de hoogte over verlof, vrijlating of eventuele ontsnapping van de verdachte of de dader.</a:t>
            </a:r>
            <a:endParaRPr lang="en-US" sz="2800" dirty="0">
              <a:latin typeface="DINPro-Regular"/>
            </a:endParaRPr>
          </a:p>
        </p:txBody>
      </p:sp>
    </p:spTree>
    <p:extLst>
      <p:ext uri="{BB962C8B-B14F-4D97-AF65-F5344CB8AC3E}">
        <p14:creationId xmlns:p14="http://schemas.microsoft.com/office/powerpoint/2010/main" val="16510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7CB3D893-75F6-4D42-B7ED-C55FB3506490}"/>
              </a:ext>
            </a:extLst>
          </p:cNvPr>
          <p:cNvPicPr>
            <a:picLocks noChangeAspect="1"/>
          </p:cNvPicPr>
          <p:nvPr/>
        </p:nvPicPr>
        <p:blipFill>
          <a:blip r:embed="rId2"/>
          <a:stretch>
            <a:fillRect/>
          </a:stretch>
        </p:blipFill>
        <p:spPr>
          <a:xfrm>
            <a:off x="0" y="-1"/>
            <a:ext cx="14545312" cy="9680713"/>
          </a:xfrm>
          <a:prstGeom prst="rect">
            <a:avLst/>
          </a:prstGeom>
        </p:spPr>
      </p:pic>
      <p:sp>
        <p:nvSpPr>
          <p:cNvPr id="4" name="Date Placeholder 3">
            <a:extLst>
              <a:ext uri="{FF2B5EF4-FFF2-40B4-BE49-F238E27FC236}">
                <a16:creationId xmlns:a16="http://schemas.microsoft.com/office/drawing/2014/main" id="{958A025C-FE73-6F43-9406-8B15A419FB76}"/>
              </a:ext>
            </a:extLst>
          </p:cNvPr>
          <p:cNvSpPr>
            <a:spLocks noGrp="1"/>
          </p:cNvSpPr>
          <p:nvPr>
            <p:ph type="dt" sz="half" idx="10"/>
          </p:nvPr>
        </p:nvSpPr>
        <p:spPr/>
        <p:txBody>
          <a:bodyPr/>
          <a:lstStyle/>
          <a:p>
            <a:r>
              <a:rPr lang="en-US" dirty="0">
                <a:solidFill>
                  <a:schemeClr val="bg1"/>
                </a:solidFill>
              </a:rPr>
              <a:t>01 </a:t>
            </a:r>
            <a:r>
              <a:rPr lang="en-US" dirty="0" err="1">
                <a:solidFill>
                  <a:schemeClr val="bg1"/>
                </a:solidFill>
              </a:rPr>
              <a:t>december</a:t>
            </a:r>
            <a:r>
              <a:rPr lang="en-US" dirty="0">
                <a:solidFill>
                  <a:schemeClr val="bg1"/>
                </a:solidFill>
              </a:rPr>
              <a:t> 2020</a:t>
            </a:r>
          </a:p>
        </p:txBody>
      </p:sp>
      <p:pic>
        <p:nvPicPr>
          <p:cNvPr id="9" name="Picture 8" descr="A picture containing drawing&#10;&#10;Description automatically generated">
            <a:extLst>
              <a:ext uri="{FF2B5EF4-FFF2-40B4-BE49-F238E27FC236}">
                <a16:creationId xmlns:a16="http://schemas.microsoft.com/office/drawing/2014/main" id="{23D7B9E6-8FB7-3248-94D0-807E7E0B25B5}"/>
              </a:ext>
            </a:extLst>
          </p:cNvPr>
          <p:cNvPicPr>
            <a:picLocks noChangeAspect="1"/>
          </p:cNvPicPr>
          <p:nvPr/>
        </p:nvPicPr>
        <p:blipFill>
          <a:blip r:embed="rId3"/>
          <a:stretch>
            <a:fillRect/>
          </a:stretch>
        </p:blipFill>
        <p:spPr>
          <a:xfrm>
            <a:off x="4768616" y="4840355"/>
            <a:ext cx="7065423" cy="3342640"/>
          </a:xfrm>
          <a:prstGeom prst="rect">
            <a:avLst/>
          </a:prstGeom>
        </p:spPr>
      </p:pic>
      <p:cxnSp>
        <p:nvCxnSpPr>
          <p:cNvPr id="10" name="Straight Connector 9">
            <a:extLst>
              <a:ext uri="{FF2B5EF4-FFF2-40B4-BE49-F238E27FC236}">
                <a16:creationId xmlns:a16="http://schemas.microsoft.com/office/drawing/2014/main" id="{5EA0738C-6282-1C49-B11F-960EC963D22B}"/>
              </a:ext>
            </a:extLst>
          </p:cNvPr>
          <p:cNvCxnSpPr/>
          <p:nvPr/>
        </p:nvCxnSpPr>
        <p:spPr>
          <a:xfrm>
            <a:off x="7461451" y="6804862"/>
            <a:ext cx="4946754"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20E05E5-F510-914F-8107-AB4F8EE46488}"/>
              </a:ext>
            </a:extLst>
          </p:cNvPr>
          <p:cNvSpPr txBox="1"/>
          <p:nvPr/>
        </p:nvSpPr>
        <p:spPr>
          <a:xfrm>
            <a:off x="7412264" y="5023137"/>
            <a:ext cx="4946754" cy="1019289"/>
          </a:xfrm>
          <a:prstGeom prst="rect">
            <a:avLst/>
          </a:prstGeom>
          <a:noFill/>
        </p:spPr>
        <p:txBody>
          <a:bodyPr wrap="square" rtlCol="0">
            <a:noAutofit/>
          </a:bodyPr>
          <a:lstStyle/>
          <a:p>
            <a:r>
              <a:rPr lang="en-US" b="1" dirty="0">
                <a:solidFill>
                  <a:schemeClr val="bg1"/>
                </a:solidFill>
                <a:latin typeface="DIN Alternate" panose="020B0500000000000000" pitchFamily="34" charset="77"/>
              </a:rPr>
              <a:t>Heb je </a:t>
            </a:r>
            <a:r>
              <a:rPr lang="en-US" b="1" dirty="0" err="1">
                <a:solidFill>
                  <a:schemeClr val="bg1"/>
                </a:solidFill>
                <a:latin typeface="DIN Alternate" panose="020B0500000000000000" pitchFamily="34" charset="77"/>
              </a:rPr>
              <a:t>vragen</a:t>
            </a:r>
            <a:r>
              <a:rPr lang="en-US" b="1" dirty="0">
                <a:solidFill>
                  <a:schemeClr val="bg1"/>
                </a:solidFill>
                <a:latin typeface="DIN Alternate" panose="020B0500000000000000" pitchFamily="34" charset="77"/>
              </a:rPr>
              <a:t> of </a:t>
            </a:r>
            <a:r>
              <a:rPr lang="en-US" b="1" dirty="0" err="1">
                <a:solidFill>
                  <a:schemeClr val="bg1"/>
                </a:solidFill>
                <a:latin typeface="DIN Alternate" panose="020B0500000000000000" pitchFamily="34" charset="77"/>
              </a:rPr>
              <a:t>wil</a:t>
            </a:r>
            <a:r>
              <a:rPr lang="en-US" b="1" dirty="0">
                <a:solidFill>
                  <a:schemeClr val="bg1"/>
                </a:solidFill>
                <a:latin typeface="DIN Alternate" panose="020B0500000000000000" pitchFamily="34" charset="77"/>
              </a:rPr>
              <a:t> je </a:t>
            </a:r>
            <a:r>
              <a:rPr lang="en-US" b="1" dirty="0" err="1">
                <a:solidFill>
                  <a:schemeClr val="bg1"/>
                </a:solidFill>
                <a:latin typeface="DIN Alternate" panose="020B0500000000000000" pitchFamily="34" charset="77"/>
              </a:rPr>
              <a:t>meedoen</a:t>
            </a:r>
            <a:r>
              <a:rPr lang="en-US" b="1" dirty="0">
                <a:solidFill>
                  <a:schemeClr val="bg1"/>
                </a:solidFill>
                <a:latin typeface="DIN Alternate" panose="020B0500000000000000" pitchFamily="34" charset="77"/>
              </a:rPr>
              <a:t> met </a:t>
            </a:r>
          </a:p>
          <a:p>
            <a:r>
              <a:rPr lang="en-US" b="1" dirty="0" err="1">
                <a:solidFill>
                  <a:schemeClr val="bg1"/>
                </a:solidFill>
                <a:latin typeface="DIN Alternate" panose="020B0500000000000000" pitchFamily="34" charset="77"/>
              </a:rPr>
              <a:t>ons</a:t>
            </a:r>
            <a:r>
              <a:rPr lang="en-US" b="1" dirty="0">
                <a:solidFill>
                  <a:schemeClr val="bg1"/>
                </a:solidFill>
                <a:latin typeface="DIN Alternate" panose="020B0500000000000000" pitchFamily="34" charset="77"/>
              </a:rPr>
              <a:t> </a:t>
            </a:r>
            <a:r>
              <a:rPr lang="en-US" b="1" dirty="0" err="1">
                <a:solidFill>
                  <a:schemeClr val="bg1"/>
                </a:solidFill>
                <a:latin typeface="DIN Alternate" panose="020B0500000000000000" pitchFamily="34" charset="77"/>
              </a:rPr>
              <a:t>jongeren</a:t>
            </a:r>
            <a:r>
              <a:rPr lang="en-US" b="1" dirty="0">
                <a:solidFill>
                  <a:schemeClr val="bg1"/>
                </a:solidFill>
                <a:latin typeface="DIN Alternate" panose="020B0500000000000000" pitchFamily="34" charset="77"/>
              </a:rPr>
              <a:t> panel? </a:t>
            </a:r>
            <a:r>
              <a:rPr lang="en-US" b="1" dirty="0" err="1">
                <a:solidFill>
                  <a:schemeClr val="bg1"/>
                </a:solidFill>
                <a:latin typeface="DIN Alternate" panose="020B0500000000000000" pitchFamily="34" charset="77"/>
              </a:rPr>
              <a:t>Graag</a:t>
            </a:r>
            <a:r>
              <a:rPr lang="en-US" b="1" dirty="0">
                <a:solidFill>
                  <a:schemeClr val="bg1"/>
                </a:solidFill>
                <a:latin typeface="DIN Alternate" panose="020B0500000000000000" pitchFamily="34" charset="77"/>
              </a:rPr>
              <a:t>!!</a:t>
            </a:r>
          </a:p>
          <a:p>
            <a:endParaRPr lang="en-US" b="1" dirty="0">
              <a:solidFill>
                <a:schemeClr val="bg1"/>
              </a:solidFill>
              <a:latin typeface="DIN Alternate" panose="020B0500000000000000" pitchFamily="34" charset="77"/>
            </a:endParaRPr>
          </a:p>
          <a:p>
            <a:r>
              <a:rPr lang="en-US" b="1" dirty="0">
                <a:solidFill>
                  <a:schemeClr val="bg1"/>
                </a:solidFill>
                <a:latin typeface="DIN Alternate" panose="020B0500000000000000" pitchFamily="34" charset="77"/>
              </a:rPr>
              <a:t>Colette Olde Riekerink</a:t>
            </a:r>
          </a:p>
          <a:p>
            <a:r>
              <a:rPr lang="en-US" b="1" dirty="0">
                <a:solidFill>
                  <a:schemeClr val="bg1"/>
                </a:solidFill>
                <a:latin typeface="DIN Alternate" panose="020B0500000000000000" pitchFamily="34" charset="77"/>
              </a:rPr>
              <a:t>olderiekerink@fondsslachtofferhulp.nl</a:t>
            </a:r>
          </a:p>
          <a:p>
            <a:r>
              <a:rPr lang="en-US" b="1" dirty="0">
                <a:solidFill>
                  <a:schemeClr val="bg1"/>
                </a:solidFill>
                <a:latin typeface="DIN Alternate" panose="020B0500000000000000" pitchFamily="34" charset="77"/>
              </a:rPr>
              <a:t>06 – 36 40 10 83</a:t>
            </a:r>
          </a:p>
        </p:txBody>
      </p:sp>
    </p:spTree>
    <p:extLst>
      <p:ext uri="{BB962C8B-B14F-4D97-AF65-F5344CB8AC3E}">
        <p14:creationId xmlns:p14="http://schemas.microsoft.com/office/powerpoint/2010/main" val="2250705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688086" y="511174"/>
            <a:ext cx="5376119" cy="2369912"/>
          </a:xfrm>
        </p:spPr>
        <p:txBody>
          <a:bodyPr>
            <a:normAutofit/>
          </a:bodyPr>
          <a:lstStyle/>
          <a:p>
            <a:r>
              <a:rPr lang="nl-NL" b="1" dirty="0">
                <a:latin typeface="DINPro-Regular"/>
                <a:ea typeface="+mn-ea"/>
                <a:cs typeface="+mn-cs"/>
              </a:rPr>
              <a:t>Slachtofferrecht 1</a:t>
            </a:r>
            <a:br>
              <a:rPr lang="nl-NL" b="1" i="0" u="none" strike="noStrike" baseline="0" dirty="0">
                <a:latin typeface="DINPro-Bold"/>
              </a:rPr>
            </a:br>
            <a:r>
              <a:rPr lang="nl-NL" b="1" i="0" u="none" strike="noStrike" baseline="0" dirty="0">
                <a:solidFill>
                  <a:srgbClr val="FF5100"/>
                </a:solidFill>
                <a:latin typeface="DINPro-Bold"/>
              </a:rPr>
              <a:t>Je hebt recht op informatie</a:t>
            </a:r>
            <a:endParaRPr lang="en-US" dirty="0">
              <a:solidFill>
                <a:srgbClr val="FF5100"/>
              </a:solidFill>
            </a:endParaRPr>
          </a:p>
        </p:txBody>
      </p:sp>
      <p:cxnSp>
        <p:nvCxnSpPr>
          <p:cNvPr id="18" name="Straight Arrow Connector 1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8086" y="3243072"/>
            <a:ext cx="4800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688087" y="3605047"/>
            <a:ext cx="5376118" cy="4847119"/>
          </a:xfrm>
        </p:spPr>
        <p:txBody>
          <a:bodyPr>
            <a:normAutofit/>
          </a:bodyPr>
          <a:lstStyle/>
          <a:p>
            <a:r>
              <a:rPr lang="nl-NL" sz="2800" b="0" i="0" u="none" strike="noStrike" baseline="0" dirty="0">
                <a:latin typeface="DINPro-Regular"/>
              </a:rPr>
              <a:t>Je hebt recht op informatie over jouw rechten, maar ook over het doen van aangifte en wat er daarna met de zaak gebeurt. </a:t>
            </a:r>
          </a:p>
          <a:p>
            <a:r>
              <a:rPr lang="nl-NL" sz="2800" b="0" i="0" u="none" strike="noStrike" baseline="0" dirty="0">
                <a:latin typeface="DINPro-Regular"/>
              </a:rPr>
              <a:t>De politie en het Openbaar Ministerie moeten je op de hoogte houden als je dat wilt.</a:t>
            </a:r>
          </a:p>
          <a:p>
            <a:endParaRPr lang="en-US" sz="2200" b="1" dirty="0"/>
          </a:p>
        </p:txBody>
      </p:sp>
      <p:pic>
        <p:nvPicPr>
          <p:cNvPr id="8" name="Afbeelding 7" descr="Afbeelding met tekst&#10;&#10;Automatisch gegenereerde beschrijving">
            <a:extLst>
              <a:ext uri="{FF2B5EF4-FFF2-40B4-BE49-F238E27FC236}">
                <a16:creationId xmlns:a16="http://schemas.microsoft.com/office/drawing/2014/main" id="{F524BA3F-ECC6-4C82-966A-55F89C9EBAA6}"/>
              </a:ext>
            </a:extLst>
          </p:cNvPr>
          <p:cNvPicPr>
            <a:picLocks noChangeAspect="1"/>
          </p:cNvPicPr>
          <p:nvPr/>
        </p:nvPicPr>
        <p:blipFill rotWithShape="1">
          <a:blip r:embed="rId2"/>
          <a:srcRect t="4866" r="-2" b="987"/>
          <a:stretch/>
        </p:blipFill>
        <p:spPr>
          <a:xfrm>
            <a:off x="6172791" y="10"/>
            <a:ext cx="6628807"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1457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6738619" y="686751"/>
            <a:ext cx="5556246" cy="2280285"/>
          </a:xfrm>
        </p:spPr>
        <p:txBody>
          <a:bodyPr anchor="b">
            <a:normAutofit/>
          </a:bodyPr>
          <a:lstStyle/>
          <a:p>
            <a:r>
              <a:rPr lang="nl-NL" b="1" i="0" u="none" strike="noStrike" baseline="0" dirty="0">
                <a:latin typeface="DINPro-Bold"/>
              </a:rPr>
              <a:t>Slachtofferrecht 2</a:t>
            </a:r>
            <a:br>
              <a:rPr lang="nl-NL" b="1" i="0" u="none" strike="noStrike" baseline="0" dirty="0">
                <a:latin typeface="DINPro-Bold"/>
              </a:rPr>
            </a:br>
            <a:r>
              <a:rPr lang="nl-NL" b="1" i="0" u="none" strike="noStrike" baseline="0" dirty="0">
                <a:solidFill>
                  <a:srgbClr val="FF5100"/>
                </a:solidFill>
                <a:latin typeface="DINPro-Bold"/>
              </a:rPr>
              <a:t>Je hebt recht op </a:t>
            </a:r>
            <a:r>
              <a:rPr lang="nl-NL" b="1" dirty="0">
                <a:solidFill>
                  <a:srgbClr val="FF5100"/>
                </a:solidFill>
                <a:latin typeface="DINPro-Bold"/>
              </a:rPr>
              <a:t>hulp</a:t>
            </a:r>
            <a:endParaRPr lang="en-US" dirty="0">
              <a:solidFill>
                <a:srgbClr val="FF5100"/>
              </a:solidFill>
            </a:endParaRPr>
          </a:p>
        </p:txBody>
      </p:sp>
      <p:pic>
        <p:nvPicPr>
          <p:cNvPr id="9" name="Afbeelding 8" descr="Afbeelding met tekst&#10;&#10;Automatisch gegenereerde beschrijving">
            <a:extLst>
              <a:ext uri="{FF2B5EF4-FFF2-40B4-BE49-F238E27FC236}">
                <a16:creationId xmlns:a16="http://schemas.microsoft.com/office/drawing/2014/main" id="{4D4ACB06-A031-4108-A13F-504AC60B5471}"/>
              </a:ext>
            </a:extLst>
          </p:cNvPr>
          <p:cNvPicPr>
            <a:picLocks noChangeAspect="1"/>
          </p:cNvPicPr>
          <p:nvPr/>
        </p:nvPicPr>
        <p:blipFill rotWithShape="1">
          <a:blip r:embed="rId2"/>
          <a:srcRect l="11670" r="11462" b="-2"/>
          <a:stretch/>
        </p:blipFill>
        <p:spPr>
          <a:xfrm>
            <a:off x="2" y="2221"/>
            <a:ext cx="6400799" cy="9598979"/>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Slide Number Placeholder 5">
            <a:extLst>
              <a:ext uri="{FF2B5EF4-FFF2-40B4-BE49-F238E27FC236}">
                <a16:creationId xmlns:a16="http://schemas.microsoft.com/office/drawing/2014/main" id="{53A77FE6-F220-A54E-83F2-CF2056796D54}"/>
              </a:ext>
            </a:extLst>
          </p:cNvPr>
          <p:cNvSpPr>
            <a:spLocks noGrp="1"/>
          </p:cNvSpPr>
          <p:nvPr>
            <p:ph type="sldNum" sz="quarter" idx="12"/>
          </p:nvPr>
        </p:nvSpPr>
        <p:spPr>
          <a:xfrm>
            <a:off x="505063" y="8898890"/>
            <a:ext cx="720090" cy="511175"/>
          </a:xfrm>
        </p:spPr>
        <p:txBody>
          <a:bodyPr>
            <a:normAutofit/>
          </a:bodyPr>
          <a:lstStyle/>
          <a:p>
            <a:pPr algn="l">
              <a:spcAft>
                <a:spcPts val="600"/>
              </a:spcAft>
            </a:pPr>
            <a:fld id="{826DF97E-8947-6543-A4B3-0EC6CAAC38A4}" type="slidenum">
              <a:rPr lang="en-US" sz="1500">
                <a:solidFill>
                  <a:srgbClr val="FFFFFF"/>
                </a:solidFill>
              </a:rPr>
              <a:pPr algn="l">
                <a:spcAft>
                  <a:spcPts val="600"/>
                </a:spcAft>
              </a:pPr>
              <a:t>3</a:t>
            </a:fld>
            <a:endParaRPr lang="en-US" sz="1500">
              <a:solidFill>
                <a:srgbClr val="FFFFFF"/>
              </a:solidFill>
            </a:endParaRPr>
          </a:p>
        </p:txBody>
      </p:sp>
      <p:sp>
        <p:nvSpPr>
          <p:cNvPr id="4" name="Date Placeholder 3">
            <a:extLst>
              <a:ext uri="{FF2B5EF4-FFF2-40B4-BE49-F238E27FC236}">
                <a16:creationId xmlns:a16="http://schemas.microsoft.com/office/drawing/2014/main" id="{359B3275-2C9E-7D4E-A5CE-BD9911A82F90}"/>
              </a:ext>
            </a:extLst>
          </p:cNvPr>
          <p:cNvSpPr>
            <a:spLocks noGrp="1"/>
          </p:cNvSpPr>
          <p:nvPr>
            <p:ph type="dt" sz="half" idx="10"/>
          </p:nvPr>
        </p:nvSpPr>
        <p:spPr>
          <a:xfrm>
            <a:off x="1292328" y="8898890"/>
            <a:ext cx="2652664" cy="511175"/>
          </a:xfrm>
        </p:spPr>
        <p:txBody>
          <a:bodyPr>
            <a:normAutofit/>
          </a:bodyPr>
          <a:lstStyle/>
          <a:p>
            <a:pPr algn="l">
              <a:spcAft>
                <a:spcPts val="600"/>
              </a:spcAft>
            </a:pPr>
            <a:fld id="{1D753CA1-76BE-F34D-B655-1AAC74BBC7BF}" type="datetime3">
              <a:rPr lang="en-US" sz="1500">
                <a:solidFill>
                  <a:srgbClr val="FFFFFF"/>
                </a:solidFill>
              </a:rPr>
              <a:pPr algn="l">
                <a:spcAft>
                  <a:spcPts val="600"/>
                </a:spcAft>
              </a:pPr>
              <a:t>30 November 2020</a:t>
            </a:fld>
            <a:endParaRPr lang="en-US" sz="1500">
              <a:solidFill>
                <a:srgbClr val="FFFFFF"/>
              </a:solidFill>
            </a:endParaRPr>
          </a:p>
        </p:txBody>
      </p: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6738620" y="3660456"/>
            <a:ext cx="5556246" cy="5253989"/>
          </a:xfrm>
        </p:spPr>
        <p:txBody>
          <a:bodyPr>
            <a:normAutofit/>
          </a:bodyPr>
          <a:lstStyle/>
          <a:p>
            <a:r>
              <a:rPr lang="nl-NL" sz="2800" b="0" i="0" u="none" strike="noStrike" baseline="0" dirty="0">
                <a:latin typeface="DINPro-Regular"/>
              </a:rPr>
              <a:t>Je kunt voor gratis hulp, advies en informatie terecht bij een aantal organisaties. Zo verwijst de politie je door naar Slachtofferhulp Nederland, die je kan helpen op juridisch, praktisch en emotioneel gebied. </a:t>
            </a:r>
          </a:p>
          <a:p>
            <a:r>
              <a:rPr lang="nl-NL" sz="2800" b="0" i="0" u="none" strike="noStrike" baseline="0" dirty="0">
                <a:latin typeface="DINPro-Regular"/>
              </a:rPr>
              <a:t>Op onze website SlachtofferWijzer.nl vind je meer organisaties die jou de hulp bieden die je nodig hebt.</a:t>
            </a:r>
            <a:endParaRPr lang="en-US" sz="2800" b="1" dirty="0"/>
          </a:p>
        </p:txBody>
      </p:sp>
    </p:spTree>
    <p:extLst>
      <p:ext uri="{BB962C8B-B14F-4D97-AF65-F5344CB8AC3E}">
        <p14:creationId xmlns:p14="http://schemas.microsoft.com/office/powerpoint/2010/main" val="3212524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688086" y="511174"/>
            <a:ext cx="5376119" cy="2369912"/>
          </a:xfrm>
        </p:spPr>
        <p:txBody>
          <a:bodyPr>
            <a:normAutofit/>
          </a:bodyPr>
          <a:lstStyle/>
          <a:p>
            <a:r>
              <a:rPr lang="nl-NL" b="1" i="0" u="none" strike="noStrike" baseline="0" dirty="0">
                <a:latin typeface="DINPro-Bold"/>
              </a:rPr>
              <a:t>Slachtofferrecht 3</a:t>
            </a:r>
            <a:br>
              <a:rPr lang="nl-NL" b="1" i="0" u="none" strike="noStrike" baseline="0" dirty="0">
                <a:latin typeface="DINPro-Bold"/>
              </a:rPr>
            </a:br>
            <a:r>
              <a:rPr lang="nl-NL" b="1" i="0" u="none" strike="noStrike" baseline="0" dirty="0">
                <a:solidFill>
                  <a:srgbClr val="FF5100"/>
                </a:solidFill>
                <a:latin typeface="DINPro-Bold"/>
              </a:rPr>
              <a:t>Je kunt bescherming krijgen</a:t>
            </a:r>
            <a:endParaRPr lang="en-US" dirty="0">
              <a:solidFill>
                <a:srgbClr val="FF5100"/>
              </a:solidFill>
            </a:endParaRPr>
          </a:p>
        </p:txBody>
      </p:sp>
      <p:cxnSp>
        <p:nvCxnSpPr>
          <p:cNvPr id="23" name="Straight Arrow Connector 2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8086" y="3243072"/>
            <a:ext cx="4800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688087" y="3605047"/>
            <a:ext cx="5376118" cy="4847119"/>
          </a:xfrm>
        </p:spPr>
        <p:txBody>
          <a:bodyPr>
            <a:normAutofit/>
          </a:bodyPr>
          <a:lstStyle/>
          <a:p>
            <a:endParaRPr lang="nl-NL" sz="2200" b="0" i="0" u="none" strike="noStrike" baseline="0" dirty="0">
              <a:latin typeface="DINPro-Regular"/>
            </a:endParaRPr>
          </a:p>
          <a:p>
            <a:r>
              <a:rPr lang="nl-NL" sz="2800" b="0" i="0" u="none" strike="noStrike" baseline="0" dirty="0">
                <a:latin typeface="DINPro-Regular"/>
              </a:rPr>
              <a:t>Maak je je zorgen om je veiligheid? Praat hier dan over met de politie of de officier van justitie. </a:t>
            </a:r>
          </a:p>
          <a:p>
            <a:r>
              <a:rPr lang="nl-NL" sz="2800" b="0" i="0" u="none" strike="noStrike" baseline="0" dirty="0">
                <a:latin typeface="DINPro-Regular"/>
              </a:rPr>
              <a:t>Samen met jou kunnen zij bekijken wat ze kunnen doen om je te beschermen en ook wat je zelf kunt doen.</a:t>
            </a:r>
          </a:p>
          <a:p>
            <a:endParaRPr lang="en-US" sz="2200" b="1" dirty="0"/>
          </a:p>
        </p:txBody>
      </p:sp>
      <p:pic>
        <p:nvPicPr>
          <p:cNvPr id="9" name="Afbeelding 8" descr="Afbeelding met tekst, illustratie&#10;&#10;Automatisch gegenereerde beschrijving">
            <a:extLst>
              <a:ext uri="{FF2B5EF4-FFF2-40B4-BE49-F238E27FC236}">
                <a16:creationId xmlns:a16="http://schemas.microsoft.com/office/drawing/2014/main" id="{59C9A8CC-EC16-45F1-AFAF-112BFDA3AC0F}"/>
              </a:ext>
            </a:extLst>
          </p:cNvPr>
          <p:cNvPicPr>
            <a:picLocks noChangeAspect="1"/>
          </p:cNvPicPr>
          <p:nvPr/>
        </p:nvPicPr>
        <p:blipFill rotWithShape="1">
          <a:blip r:embed="rId2"/>
          <a:srcRect l="60" r="4049"/>
          <a:stretch/>
        </p:blipFill>
        <p:spPr>
          <a:xfrm>
            <a:off x="6172791" y="10"/>
            <a:ext cx="6628807"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941736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5213701" y="880975"/>
            <a:ext cx="6915816" cy="1800624"/>
          </a:xfrm>
        </p:spPr>
        <p:txBody>
          <a:bodyPr anchor="b">
            <a:normAutofit/>
          </a:bodyPr>
          <a:lstStyle/>
          <a:p>
            <a:r>
              <a:rPr lang="nl-NL" b="1" i="0" u="none" strike="noStrike" baseline="0" dirty="0">
                <a:latin typeface="DINPro-Bold"/>
              </a:rPr>
              <a:t>Slachtofferrecht 4</a:t>
            </a:r>
            <a:br>
              <a:rPr lang="nl-NL" b="1" i="0" u="none" strike="noStrike" baseline="0" dirty="0">
                <a:latin typeface="DINPro-Bold"/>
              </a:rPr>
            </a:br>
            <a:r>
              <a:rPr lang="nl-NL" b="1" i="0" u="none" strike="noStrike" baseline="0" dirty="0">
                <a:solidFill>
                  <a:srgbClr val="FF5100"/>
                </a:solidFill>
                <a:latin typeface="DINPro-Bold"/>
              </a:rPr>
              <a:t>Je mag aangifte doen</a:t>
            </a:r>
            <a:endParaRPr lang="en-US" dirty="0">
              <a:solidFill>
                <a:srgbClr val="FF5100"/>
              </a:solidFill>
            </a:endParaRPr>
          </a:p>
        </p:txBody>
      </p: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5213702" y="3413760"/>
            <a:ext cx="6915814" cy="5299586"/>
          </a:xfrm>
        </p:spPr>
        <p:txBody>
          <a:bodyPr>
            <a:normAutofit/>
          </a:bodyPr>
          <a:lstStyle/>
          <a:p>
            <a:r>
              <a:rPr lang="nl-NL" sz="2800" b="0" i="0" u="none" strike="noStrike" baseline="0" dirty="0">
                <a:latin typeface="DINPro-Regular"/>
              </a:rPr>
              <a:t>Iedereen mag bij de politie aangifte doen van een strafbaar feit. Ook minderjarigen. </a:t>
            </a:r>
          </a:p>
          <a:p>
            <a:r>
              <a:rPr lang="nl-NL" sz="2800" b="0" i="0" u="none" strike="noStrike" baseline="0" dirty="0">
                <a:latin typeface="DINPro-Regular"/>
              </a:rPr>
              <a:t>Je mag ervoor kiezen dit anoniem te doen zodat je naam en adres niet in het dossier terechtkomen.</a:t>
            </a:r>
          </a:p>
          <a:p>
            <a:r>
              <a:rPr lang="nl-NL" sz="2800" b="0" i="0" u="none" strike="noStrike" baseline="0" dirty="0">
                <a:latin typeface="DINPro-Regular"/>
              </a:rPr>
              <a:t>Voordat je aangifte doet, krijg je informatie over wat er gebeurt tijdens jouw aangifte en daarna.</a:t>
            </a:r>
          </a:p>
          <a:p>
            <a:endParaRPr lang="en-US" sz="2400" b="1" dirty="0"/>
          </a:p>
        </p:txBody>
      </p:sp>
      <p:sp>
        <p:nvSpPr>
          <p:cNvPr id="4" name="Date Placeholder 3">
            <a:extLst>
              <a:ext uri="{FF2B5EF4-FFF2-40B4-BE49-F238E27FC236}">
                <a16:creationId xmlns:a16="http://schemas.microsoft.com/office/drawing/2014/main" id="{359B3275-2C9E-7D4E-A5CE-BD9911A82F90}"/>
              </a:ext>
            </a:extLst>
          </p:cNvPr>
          <p:cNvSpPr>
            <a:spLocks noGrp="1"/>
          </p:cNvSpPr>
          <p:nvPr>
            <p:ph type="dt" sz="half" idx="10"/>
          </p:nvPr>
        </p:nvSpPr>
        <p:spPr>
          <a:xfrm>
            <a:off x="880110" y="8898890"/>
            <a:ext cx="2152347" cy="511175"/>
          </a:xfrm>
        </p:spPr>
        <p:txBody>
          <a:bodyPr>
            <a:normAutofit/>
          </a:bodyPr>
          <a:lstStyle/>
          <a:p>
            <a:pPr>
              <a:spcAft>
                <a:spcPts val="600"/>
              </a:spcAft>
            </a:pPr>
            <a:fld id="{1D753CA1-76BE-F34D-B655-1AAC74BBC7BF}" type="datetime3">
              <a:rPr lang="en-US">
                <a:solidFill>
                  <a:srgbClr val="FFFFFF"/>
                </a:solidFill>
              </a:rPr>
              <a:pPr>
                <a:spcAft>
                  <a:spcPts val="600"/>
                </a:spcAft>
              </a:pPr>
              <a:t>30 November 2020</a:t>
            </a:fld>
            <a:endParaRPr lang="en-US">
              <a:solidFill>
                <a:srgbClr val="FFFFFF"/>
              </a:solidFill>
            </a:endParaRPr>
          </a:p>
        </p:txBody>
      </p:sp>
      <p:pic>
        <p:nvPicPr>
          <p:cNvPr id="9" name="Afbeelding 8">
            <a:extLst>
              <a:ext uri="{FF2B5EF4-FFF2-40B4-BE49-F238E27FC236}">
                <a16:creationId xmlns:a16="http://schemas.microsoft.com/office/drawing/2014/main" id="{91C7557A-44C0-4AB4-8A1D-F528C27F671C}"/>
              </a:ext>
            </a:extLst>
          </p:cNvPr>
          <p:cNvPicPr>
            <a:picLocks noChangeAspect="1"/>
          </p:cNvPicPr>
          <p:nvPr/>
        </p:nvPicPr>
        <p:blipFill rotWithShape="1">
          <a:blip r:embed="rId2"/>
          <a:srcRect l="25496" r="13791"/>
          <a:stretch/>
        </p:blipFill>
        <p:spPr>
          <a:xfrm>
            <a:off x="20" y="10"/>
            <a:ext cx="4867350" cy="96011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980" y="2961163"/>
            <a:ext cx="6624828" cy="0"/>
          </a:xfrm>
          <a:prstGeom prst="line">
            <a:avLst/>
          </a:prstGeom>
          <a:ln w="19050">
            <a:solidFill>
              <a:srgbClr val="FAEF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320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5213701" y="880975"/>
            <a:ext cx="6915816" cy="1800624"/>
          </a:xfrm>
        </p:spPr>
        <p:txBody>
          <a:bodyPr anchor="b">
            <a:noAutofit/>
          </a:bodyPr>
          <a:lstStyle/>
          <a:p>
            <a:r>
              <a:rPr lang="nl-NL" b="1" i="0" u="none" strike="noStrike" baseline="0" dirty="0">
                <a:latin typeface="DINPro-Bold"/>
              </a:rPr>
              <a:t>Slachtofferrecht 5</a:t>
            </a:r>
            <a:br>
              <a:rPr lang="nl-NL" b="1" i="0" u="none" strike="noStrike" baseline="0" dirty="0">
                <a:latin typeface="DINPro-Bold"/>
              </a:rPr>
            </a:br>
            <a:r>
              <a:rPr lang="nl-NL" b="1" i="0" u="none" strike="noStrike" baseline="0" dirty="0">
                <a:solidFill>
                  <a:srgbClr val="FF5100"/>
                </a:solidFill>
                <a:latin typeface="DINPro-Bold"/>
              </a:rPr>
              <a:t>Je mag je laten bijstaan</a:t>
            </a:r>
            <a:br>
              <a:rPr lang="nl-NL" b="1" i="0" u="none" strike="noStrike" baseline="0" dirty="0">
                <a:solidFill>
                  <a:srgbClr val="FF5100"/>
                </a:solidFill>
                <a:latin typeface="DINPro-Bold"/>
              </a:rPr>
            </a:br>
            <a:r>
              <a:rPr lang="nl-NL" b="1" i="0" u="none" strike="noStrike" baseline="0" dirty="0">
                <a:solidFill>
                  <a:srgbClr val="FF5100"/>
                </a:solidFill>
                <a:latin typeface="DINPro-Bold"/>
              </a:rPr>
              <a:t>door een advocaat</a:t>
            </a:r>
            <a:endParaRPr lang="en-US" dirty="0">
              <a:solidFill>
                <a:srgbClr val="FF5100"/>
              </a:solidFill>
            </a:endParaRPr>
          </a:p>
        </p:txBody>
      </p: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5213702" y="3413760"/>
            <a:ext cx="6915814" cy="5299586"/>
          </a:xfrm>
        </p:spPr>
        <p:txBody>
          <a:bodyPr>
            <a:normAutofit/>
          </a:bodyPr>
          <a:lstStyle/>
          <a:p>
            <a:r>
              <a:rPr lang="nl-NL" sz="2800" b="0" i="0" u="none" strike="noStrike" baseline="0" dirty="0">
                <a:latin typeface="DINPro-Regular"/>
              </a:rPr>
              <a:t>Je mag je altijd laten bijstaan door een advocaat. In sommige gevallen is een advocaat gratis. </a:t>
            </a:r>
          </a:p>
          <a:p>
            <a:r>
              <a:rPr lang="nl-NL" sz="2800" b="0" i="0" u="none" strike="noStrike" baseline="0" dirty="0">
                <a:latin typeface="DINPro-Regular"/>
              </a:rPr>
              <a:t>Als je je liever wilt laten bijstaan door een vriend of familielid, kun je dit aanvragen bij de politie of officier van justitie. Zij zullen uitleggen of dat in jouw zaak wel of niet mag.</a:t>
            </a:r>
            <a:endParaRPr lang="en-US" sz="2800" b="1" dirty="0"/>
          </a:p>
        </p:txBody>
      </p:sp>
      <p:sp>
        <p:nvSpPr>
          <p:cNvPr id="4" name="Date Placeholder 3">
            <a:extLst>
              <a:ext uri="{FF2B5EF4-FFF2-40B4-BE49-F238E27FC236}">
                <a16:creationId xmlns:a16="http://schemas.microsoft.com/office/drawing/2014/main" id="{359B3275-2C9E-7D4E-A5CE-BD9911A82F90}"/>
              </a:ext>
            </a:extLst>
          </p:cNvPr>
          <p:cNvSpPr>
            <a:spLocks noGrp="1"/>
          </p:cNvSpPr>
          <p:nvPr>
            <p:ph type="dt" sz="half" idx="10"/>
          </p:nvPr>
        </p:nvSpPr>
        <p:spPr>
          <a:xfrm>
            <a:off x="880110" y="8898890"/>
            <a:ext cx="2152347" cy="511175"/>
          </a:xfrm>
        </p:spPr>
        <p:txBody>
          <a:bodyPr>
            <a:normAutofit/>
          </a:bodyPr>
          <a:lstStyle/>
          <a:p>
            <a:pPr>
              <a:spcAft>
                <a:spcPts val="600"/>
              </a:spcAft>
            </a:pPr>
            <a:fld id="{1D753CA1-76BE-F34D-B655-1AAC74BBC7BF}" type="datetime3">
              <a:rPr lang="en-US">
                <a:solidFill>
                  <a:srgbClr val="FFFFFF"/>
                </a:solidFill>
              </a:rPr>
              <a:pPr>
                <a:spcAft>
                  <a:spcPts val="600"/>
                </a:spcAft>
              </a:pPr>
              <a:t>30 November 2020</a:t>
            </a:fld>
            <a:endParaRPr lang="en-US">
              <a:solidFill>
                <a:srgbClr val="FFFFFF"/>
              </a:solidFill>
            </a:endParaRPr>
          </a:p>
        </p:txBody>
      </p:sp>
      <p:pic>
        <p:nvPicPr>
          <p:cNvPr id="9" name="Afbeelding 8" descr="Afbeelding met tekst&#10;&#10;Automatisch gegenereerde beschrijving">
            <a:extLst>
              <a:ext uri="{FF2B5EF4-FFF2-40B4-BE49-F238E27FC236}">
                <a16:creationId xmlns:a16="http://schemas.microsoft.com/office/drawing/2014/main" id="{A26684F7-D9A0-43BF-8202-774E1D063765}"/>
              </a:ext>
            </a:extLst>
          </p:cNvPr>
          <p:cNvPicPr>
            <a:picLocks noChangeAspect="1"/>
          </p:cNvPicPr>
          <p:nvPr/>
        </p:nvPicPr>
        <p:blipFill rotWithShape="1">
          <a:blip r:embed="rId2"/>
          <a:srcRect l="12944" r="18780"/>
          <a:stretch/>
        </p:blipFill>
        <p:spPr>
          <a:xfrm>
            <a:off x="20" y="10"/>
            <a:ext cx="4867350" cy="9601190"/>
          </a:xfrm>
          <a:prstGeom prst="rect">
            <a:avLst/>
          </a:prstGeom>
          <a:effectLst/>
        </p:spPr>
      </p:pic>
      <p:cxnSp>
        <p:nvCxnSpPr>
          <p:cNvPr id="23"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980" y="2961163"/>
            <a:ext cx="6624828" cy="0"/>
          </a:xfrm>
          <a:prstGeom prst="line">
            <a:avLst/>
          </a:prstGeom>
          <a:ln w="19050">
            <a:solidFill>
              <a:srgbClr val="FDC7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66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688086" y="511174"/>
            <a:ext cx="5376119" cy="2369912"/>
          </a:xfrm>
        </p:spPr>
        <p:txBody>
          <a:bodyPr>
            <a:normAutofit/>
          </a:bodyPr>
          <a:lstStyle/>
          <a:p>
            <a:r>
              <a:rPr lang="nl-NL" b="1" i="0" u="none" strike="noStrike" baseline="0" dirty="0">
                <a:latin typeface="DINPro-Bold"/>
              </a:rPr>
              <a:t>Slachtofferrecht 6</a:t>
            </a:r>
            <a:br>
              <a:rPr lang="nl-NL" b="1" i="0" u="none" strike="noStrike" baseline="0" dirty="0">
                <a:latin typeface="DINPro-Bold"/>
              </a:rPr>
            </a:br>
            <a:r>
              <a:rPr lang="nl-NL" b="1" i="0" u="none" strike="noStrike" baseline="0" dirty="0">
                <a:solidFill>
                  <a:srgbClr val="FF5100"/>
                </a:solidFill>
                <a:latin typeface="DINPro-Bold"/>
              </a:rPr>
              <a:t>Je mag vragen om een tolk</a:t>
            </a:r>
            <a:endParaRPr lang="en-US" dirty="0">
              <a:solidFill>
                <a:srgbClr val="FF5100"/>
              </a:solidFill>
            </a:endParaRPr>
          </a:p>
        </p:txBody>
      </p:sp>
      <p:cxnSp>
        <p:nvCxnSpPr>
          <p:cNvPr id="25" name="Straight Arrow Connector 2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8086" y="3243072"/>
            <a:ext cx="4800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688087" y="3605047"/>
            <a:ext cx="5376118" cy="4847119"/>
          </a:xfrm>
        </p:spPr>
        <p:txBody>
          <a:bodyPr>
            <a:normAutofit/>
          </a:bodyPr>
          <a:lstStyle/>
          <a:p>
            <a:r>
              <a:rPr lang="nl-NL" sz="2800" b="0" i="0" u="none" strike="noStrike" baseline="0" dirty="0">
                <a:latin typeface="DINPro-Regular"/>
              </a:rPr>
              <a:t>Als je de Nederlandse taal niet goed beheerst, kun je altijd vragen om een tolk. </a:t>
            </a:r>
          </a:p>
          <a:p>
            <a:r>
              <a:rPr lang="nl-NL" sz="2800" b="0" i="0" u="none" strike="noStrike" baseline="0" dirty="0">
                <a:latin typeface="DINPro-Regular"/>
              </a:rPr>
              <a:t>De politie of de officier van justitie regelen het voor je. </a:t>
            </a:r>
          </a:p>
          <a:p>
            <a:r>
              <a:rPr lang="nl-NL" sz="2800" b="0" i="0" u="none" strike="noStrike" baseline="0" dirty="0">
                <a:latin typeface="DINPro-Regular"/>
              </a:rPr>
              <a:t>Een tolk voor bij de aangifte of het verhoor is gratis.</a:t>
            </a:r>
            <a:endParaRPr lang="en-US" sz="2800" b="1" dirty="0"/>
          </a:p>
        </p:txBody>
      </p:sp>
      <p:pic>
        <p:nvPicPr>
          <p:cNvPr id="11" name="Afbeelding 10" descr="Afbeelding met tekst&#10;&#10;Automatisch gegenereerde beschrijving">
            <a:extLst>
              <a:ext uri="{FF2B5EF4-FFF2-40B4-BE49-F238E27FC236}">
                <a16:creationId xmlns:a16="http://schemas.microsoft.com/office/drawing/2014/main" id="{7D3AAD97-01D6-45F4-9DE0-5E00B94D5BE6}"/>
              </a:ext>
            </a:extLst>
          </p:cNvPr>
          <p:cNvPicPr>
            <a:picLocks noChangeAspect="1"/>
          </p:cNvPicPr>
          <p:nvPr/>
        </p:nvPicPr>
        <p:blipFill rotWithShape="1">
          <a:blip r:embed="rId2"/>
          <a:srcRect l="3643" r="12670"/>
          <a:stretch/>
        </p:blipFill>
        <p:spPr>
          <a:xfrm>
            <a:off x="6172791" y="10"/>
            <a:ext cx="6628807"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6115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5213701" y="880975"/>
            <a:ext cx="6915816" cy="1800624"/>
          </a:xfrm>
        </p:spPr>
        <p:txBody>
          <a:bodyPr anchor="b">
            <a:noAutofit/>
          </a:bodyPr>
          <a:lstStyle/>
          <a:p>
            <a:r>
              <a:rPr lang="nl-NL" b="1" i="0" u="none" strike="noStrike" baseline="0" dirty="0">
                <a:latin typeface="DINPro-Bold"/>
              </a:rPr>
              <a:t>Slachtofferrecht 7</a:t>
            </a:r>
            <a:br>
              <a:rPr lang="nl-NL" b="1" i="0" u="none" strike="noStrike" baseline="0" dirty="0">
                <a:latin typeface="DINPro-Bold"/>
              </a:rPr>
            </a:br>
            <a:r>
              <a:rPr lang="nl-NL" b="1" i="0" u="none" strike="noStrike" baseline="0" dirty="0">
                <a:solidFill>
                  <a:srgbClr val="FF5100"/>
                </a:solidFill>
                <a:latin typeface="DINPro-Bold"/>
              </a:rPr>
              <a:t>Je kunt een vergoeding</a:t>
            </a:r>
            <a:br>
              <a:rPr lang="nl-NL" b="1" i="0" u="none" strike="noStrike" baseline="0" dirty="0">
                <a:solidFill>
                  <a:srgbClr val="FF5100"/>
                </a:solidFill>
                <a:latin typeface="DINPro-Bold"/>
              </a:rPr>
            </a:br>
            <a:r>
              <a:rPr lang="nl-NL" b="1" i="0" u="none" strike="noStrike" baseline="0" dirty="0">
                <a:solidFill>
                  <a:srgbClr val="FF5100"/>
                </a:solidFill>
                <a:latin typeface="DINPro-Bold"/>
              </a:rPr>
              <a:t>vragen voor je schade</a:t>
            </a:r>
            <a:endParaRPr lang="en-US" dirty="0">
              <a:solidFill>
                <a:srgbClr val="FF5100"/>
              </a:solidFill>
            </a:endParaRPr>
          </a:p>
        </p:txBody>
      </p: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5213702" y="3413760"/>
            <a:ext cx="6915814" cy="5299586"/>
          </a:xfrm>
        </p:spPr>
        <p:txBody>
          <a:bodyPr>
            <a:normAutofit/>
          </a:bodyPr>
          <a:lstStyle/>
          <a:p>
            <a:r>
              <a:rPr lang="nl-NL" sz="2800" b="0" i="0" u="none" strike="noStrike" baseline="0" dirty="0">
                <a:latin typeface="DINPro-Regular"/>
              </a:rPr>
              <a:t>Heb je schade door het strafbare feit en is er een verdachte? Vaak kun je dan vragen om een schadevergoeding van de dader.</a:t>
            </a:r>
          </a:p>
          <a:p>
            <a:r>
              <a:rPr lang="nl-NL" sz="2800" b="0" i="0" u="none" strike="noStrike" baseline="0" dirty="0">
                <a:latin typeface="DINPro-Regular"/>
              </a:rPr>
              <a:t>De officier van justitie of de rechter besluit dan of de dader de schade moet vergoeden.</a:t>
            </a:r>
          </a:p>
          <a:p>
            <a:r>
              <a:rPr lang="nl-NL" sz="2800" b="0" i="0" u="none" strike="noStrike" baseline="0" dirty="0">
                <a:latin typeface="DINPro-Regular"/>
              </a:rPr>
              <a:t>In sommige gevallen kan het Schadefonds Geweldsmisdrijven een tegemoetkoming geven voor de schade.</a:t>
            </a:r>
            <a:endParaRPr lang="en-US" sz="2800" b="1" dirty="0"/>
          </a:p>
        </p:txBody>
      </p:sp>
      <p:sp>
        <p:nvSpPr>
          <p:cNvPr id="4" name="Date Placeholder 3">
            <a:extLst>
              <a:ext uri="{FF2B5EF4-FFF2-40B4-BE49-F238E27FC236}">
                <a16:creationId xmlns:a16="http://schemas.microsoft.com/office/drawing/2014/main" id="{359B3275-2C9E-7D4E-A5CE-BD9911A82F90}"/>
              </a:ext>
            </a:extLst>
          </p:cNvPr>
          <p:cNvSpPr>
            <a:spLocks noGrp="1"/>
          </p:cNvSpPr>
          <p:nvPr>
            <p:ph type="dt" sz="half" idx="10"/>
          </p:nvPr>
        </p:nvSpPr>
        <p:spPr>
          <a:xfrm>
            <a:off x="880110" y="8898890"/>
            <a:ext cx="2152347" cy="511175"/>
          </a:xfrm>
        </p:spPr>
        <p:txBody>
          <a:bodyPr>
            <a:normAutofit/>
          </a:bodyPr>
          <a:lstStyle/>
          <a:p>
            <a:pPr>
              <a:spcAft>
                <a:spcPts val="600"/>
              </a:spcAft>
            </a:pPr>
            <a:fld id="{1D753CA1-76BE-F34D-B655-1AAC74BBC7BF}" type="datetime3">
              <a:rPr lang="en-US">
                <a:solidFill>
                  <a:srgbClr val="FFFFFF"/>
                </a:solidFill>
              </a:rPr>
              <a:pPr>
                <a:spcAft>
                  <a:spcPts val="600"/>
                </a:spcAft>
              </a:pPr>
              <a:t>30 November 2020</a:t>
            </a:fld>
            <a:endParaRPr lang="en-US">
              <a:solidFill>
                <a:srgbClr val="FFFFFF"/>
              </a:solidFill>
            </a:endParaRPr>
          </a:p>
        </p:txBody>
      </p:sp>
      <p:pic>
        <p:nvPicPr>
          <p:cNvPr id="8" name="Afbeelding 7" descr="Afbeelding met tekst&#10;&#10;Automatisch gegenereerde beschrijving">
            <a:extLst>
              <a:ext uri="{FF2B5EF4-FFF2-40B4-BE49-F238E27FC236}">
                <a16:creationId xmlns:a16="http://schemas.microsoft.com/office/drawing/2014/main" id="{F7F0E9B6-961C-4D95-BF42-F9451BB6C163}"/>
              </a:ext>
            </a:extLst>
          </p:cNvPr>
          <p:cNvPicPr>
            <a:picLocks noChangeAspect="1"/>
          </p:cNvPicPr>
          <p:nvPr/>
        </p:nvPicPr>
        <p:blipFill rotWithShape="1">
          <a:blip r:embed="rId2"/>
          <a:srcRect l="11382" r="23415"/>
          <a:stretch/>
        </p:blipFill>
        <p:spPr>
          <a:xfrm>
            <a:off x="20" y="10"/>
            <a:ext cx="4867350" cy="9601190"/>
          </a:xfrm>
          <a:prstGeom prst="rect">
            <a:avLst/>
          </a:prstGeom>
          <a:effectLst/>
        </p:spPr>
      </p:pic>
      <p:cxnSp>
        <p:nvCxnSpPr>
          <p:cNvPr id="28" name="Straight Connector 2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980" y="2961163"/>
            <a:ext cx="6624828" cy="0"/>
          </a:xfrm>
          <a:prstGeom prst="line">
            <a:avLst/>
          </a:prstGeom>
          <a:ln w="19050">
            <a:solidFill>
              <a:srgbClr val="FAA3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43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05AC-DAC8-1544-9079-203105BD29DA}"/>
              </a:ext>
            </a:extLst>
          </p:cNvPr>
          <p:cNvSpPr>
            <a:spLocks noGrp="1"/>
          </p:cNvSpPr>
          <p:nvPr>
            <p:ph type="title"/>
          </p:nvPr>
        </p:nvSpPr>
        <p:spPr>
          <a:xfrm>
            <a:off x="688086" y="511174"/>
            <a:ext cx="5376119" cy="2369912"/>
          </a:xfrm>
        </p:spPr>
        <p:txBody>
          <a:bodyPr>
            <a:normAutofit/>
          </a:bodyPr>
          <a:lstStyle/>
          <a:p>
            <a:r>
              <a:rPr lang="nl-NL" b="1" i="0" u="none" strike="noStrike" baseline="0" dirty="0">
                <a:latin typeface="DINPro-Bold"/>
              </a:rPr>
              <a:t>Slachtofferrecht 8</a:t>
            </a:r>
            <a:br>
              <a:rPr lang="nl-NL" b="1" i="0" u="none" strike="noStrike" baseline="0" dirty="0">
                <a:latin typeface="DINPro-Bold"/>
              </a:rPr>
            </a:br>
            <a:r>
              <a:rPr lang="nl-NL" b="1" i="0" u="none" strike="noStrike" baseline="0" dirty="0">
                <a:solidFill>
                  <a:srgbClr val="FF5100"/>
                </a:solidFill>
                <a:latin typeface="DINPro-Bold"/>
              </a:rPr>
              <a:t>Je mag spreken in de rechtszaal</a:t>
            </a:r>
            <a:endParaRPr lang="en-US" dirty="0">
              <a:solidFill>
                <a:srgbClr val="FF5100"/>
              </a:solidFill>
            </a:endParaRPr>
          </a:p>
        </p:txBody>
      </p:sp>
      <p:cxnSp>
        <p:nvCxnSpPr>
          <p:cNvPr id="33" name="Straight Arrow Connector 3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8086" y="3243072"/>
            <a:ext cx="4800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C460D3-E88F-EE40-9840-150D2B9CDDCA}"/>
              </a:ext>
            </a:extLst>
          </p:cNvPr>
          <p:cNvSpPr>
            <a:spLocks noGrp="1"/>
          </p:cNvSpPr>
          <p:nvPr>
            <p:ph idx="1"/>
          </p:nvPr>
        </p:nvSpPr>
        <p:spPr>
          <a:xfrm>
            <a:off x="688087" y="3605047"/>
            <a:ext cx="5376118" cy="4847119"/>
          </a:xfrm>
        </p:spPr>
        <p:txBody>
          <a:bodyPr>
            <a:normAutofit lnSpcReduction="10000"/>
          </a:bodyPr>
          <a:lstStyle/>
          <a:p>
            <a:r>
              <a:rPr lang="nl-NL" sz="2800" b="0" i="0" u="none" strike="noStrike" baseline="0" dirty="0">
                <a:latin typeface="DINPro-Regular"/>
              </a:rPr>
              <a:t>Als slachtoffer of nabestaande van een ernstig strafbaar feit mag je in de rechtszaal spreken. Bijvoorbeeld over de straf die je vindt dat de verdachte moet krijgen. Of de gevolgen van het strafbare feit voor jouw leven. </a:t>
            </a:r>
          </a:p>
          <a:p>
            <a:r>
              <a:rPr lang="nl-NL" sz="2800" b="0" i="0" u="none" strike="noStrike" baseline="0" dirty="0">
                <a:latin typeface="DINPro-Regular"/>
              </a:rPr>
              <a:t>Soms kun je ook voor de zitting een gesprek met de officier van justitie krijgen. Een advocaat of Slachtofferhulp Nederland kan je helpen om dit voor te bereiden.</a:t>
            </a:r>
            <a:endParaRPr lang="en-US" sz="2800" b="1" dirty="0"/>
          </a:p>
        </p:txBody>
      </p:sp>
      <p:pic>
        <p:nvPicPr>
          <p:cNvPr id="9" name="Afbeelding 8">
            <a:extLst>
              <a:ext uri="{FF2B5EF4-FFF2-40B4-BE49-F238E27FC236}">
                <a16:creationId xmlns:a16="http://schemas.microsoft.com/office/drawing/2014/main" id="{643A05B4-EF5E-483E-8C9F-E4F388EFEC8A}"/>
              </a:ext>
            </a:extLst>
          </p:cNvPr>
          <p:cNvPicPr>
            <a:picLocks noChangeAspect="1"/>
          </p:cNvPicPr>
          <p:nvPr/>
        </p:nvPicPr>
        <p:blipFill rotWithShape="1">
          <a:blip r:embed="rId2"/>
          <a:srcRect l="5312" r="22770"/>
          <a:stretch/>
        </p:blipFill>
        <p:spPr>
          <a:xfrm>
            <a:off x="6172791" y="10"/>
            <a:ext cx="6628807"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9827628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D133ECF6746749AFEBFBC6A21F3135" ma:contentTypeVersion="7" ma:contentTypeDescription="Een nieuw document maken." ma:contentTypeScope="" ma:versionID="6c8974ec2250389d40274ad56d6d4ccc">
  <xsd:schema xmlns:xsd="http://www.w3.org/2001/XMLSchema" xmlns:xs="http://www.w3.org/2001/XMLSchema" xmlns:p="http://schemas.microsoft.com/office/2006/metadata/properties" xmlns:ns2="14bd5267-83e3-4fc7-ad9a-a41486cb0164" xmlns:ns3="aba7b808-a940-4978-81f8-aae4bc9a9307" targetNamespace="http://schemas.microsoft.com/office/2006/metadata/properties" ma:root="true" ma:fieldsID="eff9812d7ccb86022bbf2c72b5daea73" ns2:_="" ns3:_="">
    <xsd:import namespace="14bd5267-83e3-4fc7-ad9a-a41486cb0164"/>
    <xsd:import namespace="aba7b808-a940-4978-81f8-aae4bc9a93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bd5267-83e3-4fc7-ad9a-a41486cb0164"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a7b808-a940-4978-81f8-aae4bc9a930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58C8A5-2DCD-4D2D-998A-622CF181A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bd5267-83e3-4fc7-ad9a-a41486cb0164"/>
    <ds:schemaRef ds:uri="aba7b808-a940-4978-81f8-aae4bc9a93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58D5D4-BF90-4FAC-9BF4-9606F8369F38}">
  <ds:schemaRefs>
    <ds:schemaRef ds:uri="http://schemas.microsoft.com/office/2006/documentManagement/types"/>
    <ds:schemaRef ds:uri="http://purl.org/dc/elements/1.1/"/>
    <ds:schemaRef ds:uri="http://purl.org/dc/terms/"/>
    <ds:schemaRef ds:uri="http://www.w3.org/XML/1998/namespace"/>
    <ds:schemaRef ds:uri="http://purl.org/dc/dcmitype/"/>
    <ds:schemaRef ds:uri="http://schemas.microsoft.com/office/2006/metadata/properties"/>
    <ds:schemaRef ds:uri="14bd5267-83e3-4fc7-ad9a-a41486cb0164"/>
    <ds:schemaRef ds:uri="http://schemas.microsoft.com/office/infopath/2007/PartnerControls"/>
    <ds:schemaRef ds:uri="http://schemas.openxmlformats.org/package/2006/metadata/core-properties"/>
    <ds:schemaRef ds:uri="aba7b808-a940-4978-81f8-aae4bc9a9307"/>
  </ds:schemaRefs>
</ds:datastoreItem>
</file>

<file path=customXml/itemProps3.xml><?xml version="1.0" encoding="utf-8"?>
<ds:datastoreItem xmlns:ds="http://schemas.openxmlformats.org/officeDocument/2006/customXml" ds:itemID="{C8A55D8E-63E7-413F-8158-2FE97355FF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850</Words>
  <Application>Microsoft Office PowerPoint</Application>
  <PresentationFormat>A3 (297 x 420 mm)</PresentationFormat>
  <Paragraphs>63</Paragraphs>
  <Slides>16</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16</vt:i4>
      </vt:variant>
    </vt:vector>
  </HeadingPairs>
  <TitlesOfParts>
    <vt:vector size="24" baseType="lpstr">
      <vt:lpstr>Arial</vt:lpstr>
      <vt:lpstr>Calibri</vt:lpstr>
      <vt:lpstr>Calibri Light</vt:lpstr>
      <vt:lpstr>DIN Alternate</vt:lpstr>
      <vt:lpstr>DIN-Medium</vt:lpstr>
      <vt:lpstr>DINPro-Bold</vt:lpstr>
      <vt:lpstr>DINPro-Regular</vt:lpstr>
      <vt:lpstr>Office Theme</vt:lpstr>
      <vt:lpstr>PowerPoint-presentatie</vt:lpstr>
      <vt:lpstr>Slachtofferrecht 1 Je hebt recht op informatie</vt:lpstr>
      <vt:lpstr>Slachtofferrecht 2 Je hebt recht op hulp</vt:lpstr>
      <vt:lpstr>Slachtofferrecht 3 Je kunt bescherming krijgen</vt:lpstr>
      <vt:lpstr>Slachtofferrecht 4 Je mag aangifte doen</vt:lpstr>
      <vt:lpstr>Slachtofferrecht 5 Je mag je laten bijstaan door een advocaat</vt:lpstr>
      <vt:lpstr>Slachtofferrecht 6 Je mag vragen om een tolk</vt:lpstr>
      <vt:lpstr>Slachtofferrecht 7 Je kunt een vergoeding vragen voor je schade</vt:lpstr>
      <vt:lpstr>Slachtofferrecht 8 Je mag spreken in de rechtszaal</vt:lpstr>
      <vt:lpstr>Slachtofferrecht 9 Je mag vragen om contact met de dader</vt:lpstr>
      <vt:lpstr>Slachtofferrecht 10 Je hebt recht op een goede behandeling</vt:lpstr>
      <vt:lpstr>Slachtofferrecht 11 Je mag klagen als het OM besluit dat er geen zaak komt</vt:lpstr>
      <vt:lpstr>Slachtofferrecht 12 Je mag vragen om stukken van het dossier in te zien</vt:lpstr>
      <vt:lpstr>Slachtofferrecht 13 Je kunt een vergoeding krijgen als je moet getuigen</vt:lpstr>
      <vt:lpstr>  Slachtofferrecht 14 Je hebt recht op informatie over verlof, vrijlating of ontsnapping van verdachte of dader</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Colette Olde Riekerink</dc:creator>
  <cp:lastModifiedBy>Colette Olde Riekerink</cp:lastModifiedBy>
  <cp:revision>1</cp:revision>
  <dcterms:created xsi:type="dcterms:W3CDTF">2020-11-30T20:28:45Z</dcterms:created>
  <dcterms:modified xsi:type="dcterms:W3CDTF">2020-11-30T21:05:26Z</dcterms:modified>
</cp:coreProperties>
</file>